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07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6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61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2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0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3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74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6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76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1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3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7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77615"/>
            <a:ext cx="11661928" cy="64792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8179" y="3855893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b="1" dirty="0"/>
              <a:t>Фонды местных сообществ как объединенный ресурс развития территории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2098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CD14E2D-77D2-4A4E-AF2F-4994987EE6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4028" y="1027276"/>
            <a:ext cx="7769771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ФМС «Фонд города Чайковский»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869324"/>
            <a:ext cx="10515600" cy="3307638"/>
          </a:xfrm>
        </p:spPr>
        <p:txBody>
          <a:bodyPr>
            <a:normAutofit/>
          </a:bodyPr>
          <a:lstStyle/>
          <a:p>
            <a:r>
              <a:rPr lang="ru-RU" dirty="0"/>
              <a:t>Первый зарегистрированный как  ФМС фонд  имеет богатую историю, свыше 20 лет. Дата образования 1999г.</a:t>
            </a:r>
          </a:p>
          <a:p>
            <a:r>
              <a:rPr lang="ru-RU" dirty="0"/>
              <a:t>Фонд реализует проекты и целевые программы.</a:t>
            </a:r>
          </a:p>
          <a:p>
            <a:r>
              <a:rPr lang="ru-RU" dirty="0"/>
              <a:t>Организуем гражданские форумы Чайковского городского округа</a:t>
            </a:r>
          </a:p>
          <a:p>
            <a:r>
              <a:rPr lang="ru-RU" dirty="0"/>
              <a:t>Координирует деятельность лаборатории социально – экономических исследований.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5B84F8-C8BD-4075-9215-362BEB25F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80" y="1027276"/>
            <a:ext cx="2719478" cy="151090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F25D132-FE4E-4EF1-AFB1-AE291BC868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942897"/>
            <a:ext cx="10515600" cy="3234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Содействие становлению гражданского общества и создание условий для эффективного его развития в Чайковском городском округе, путём выполнения  различных  социально-значимых  программ  и  оказанием  многосторонней помощи  жителям  городского округа.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53DE451-368D-44F6-BAF7-C970FA747C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80" y="1027276"/>
            <a:ext cx="2719478" cy="1510907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FD5090D-27E6-43A9-84F0-13B253D57890}"/>
              </a:ext>
            </a:extLst>
          </p:cNvPr>
          <p:cNvSpPr txBox="1">
            <a:spLocks/>
          </p:cNvSpPr>
          <p:nvPr/>
        </p:nvSpPr>
        <p:spPr>
          <a:xfrm>
            <a:off x="3584028" y="1027276"/>
            <a:ext cx="68632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/>
              <a:t>Миссия организации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705668-6AAF-4E14-A9F3-23C632D9C8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2038" y="1027276"/>
            <a:ext cx="6697717" cy="1325563"/>
          </a:xfrm>
        </p:spPr>
        <p:txBody>
          <a:bodyPr/>
          <a:lstStyle/>
          <a:p>
            <a:r>
              <a:rPr lang="ru-RU" b="1" dirty="0"/>
              <a:t>Что делает?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848303"/>
            <a:ext cx="10515600" cy="3328660"/>
          </a:xfrm>
        </p:spPr>
        <p:txBody>
          <a:bodyPr>
            <a:normAutofit/>
          </a:bodyPr>
          <a:lstStyle/>
          <a:p>
            <a:r>
              <a:rPr lang="ru-RU" dirty="0"/>
              <a:t> Организует социальные конкурсы.</a:t>
            </a:r>
          </a:p>
          <a:p>
            <a:r>
              <a:rPr lang="ru-RU" dirty="0"/>
              <a:t>Администрирует муниципальные и корпоративные конкурсы.</a:t>
            </a:r>
          </a:p>
          <a:p>
            <a:r>
              <a:rPr lang="ru-RU" dirty="0"/>
              <a:t>Оказывает адресную благотворительную помощь.</a:t>
            </a:r>
          </a:p>
          <a:p>
            <a:r>
              <a:rPr lang="ru-RU" dirty="0"/>
              <a:t>Проводит семинары, форумы, конференции, консультации.</a:t>
            </a:r>
          </a:p>
          <a:p>
            <a:r>
              <a:rPr lang="ru-RU" dirty="0"/>
              <a:t> Содействует развитию благотворительности и меценатства на территории Чайковского городского округа.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6EA03B-EEC5-4037-B933-B0946AFBAD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80" y="1027276"/>
            <a:ext cx="2719478" cy="151090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E435309-58B6-4AA6-A366-62BED8B009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7200" y="1028367"/>
            <a:ext cx="7086600" cy="1325563"/>
          </a:xfrm>
        </p:spPr>
        <p:txBody>
          <a:bodyPr/>
          <a:lstStyle/>
          <a:p>
            <a:r>
              <a:rPr lang="ru-RU" b="1" dirty="0"/>
              <a:t>Управление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90193" y="2538183"/>
            <a:ext cx="9640614" cy="3276108"/>
          </a:xfrm>
        </p:spPr>
        <p:txBody>
          <a:bodyPr>
            <a:normAutofit/>
          </a:bodyPr>
          <a:lstStyle/>
          <a:p>
            <a:r>
              <a:rPr lang="ru-RU" sz="3200" dirty="0"/>
              <a:t>Совет учредителей.</a:t>
            </a:r>
          </a:p>
          <a:p>
            <a:r>
              <a:rPr lang="ru-RU" sz="3200" dirty="0"/>
              <a:t>Правление.</a:t>
            </a:r>
          </a:p>
          <a:p>
            <a:r>
              <a:rPr lang="ru-RU" sz="3200" dirty="0"/>
              <a:t>Попечительский совет.</a:t>
            </a:r>
          </a:p>
          <a:p>
            <a:r>
              <a:rPr lang="ru-RU" sz="3200" dirty="0"/>
              <a:t>Лаборатория социально-экономических исследований.</a:t>
            </a:r>
          </a:p>
          <a:p>
            <a:r>
              <a:rPr lang="ru-RU" sz="3200" dirty="0"/>
              <a:t>Клуб общественных организаций.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1228FA-812D-4A37-B1EB-6575B7AF3E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80" y="1027276"/>
            <a:ext cx="2719478" cy="151090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077553-B4F5-4A28-BD89-AF9123DE9D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0758" y="1119947"/>
            <a:ext cx="7663042" cy="1325563"/>
          </a:xfrm>
        </p:spPr>
        <p:txBody>
          <a:bodyPr/>
          <a:lstStyle/>
          <a:p>
            <a:r>
              <a:rPr lang="ru-RU" b="1" dirty="0"/>
              <a:t>Источники финансирования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28192" y="2672152"/>
            <a:ext cx="8516007" cy="3065901"/>
          </a:xfrm>
        </p:spPr>
        <p:txBody>
          <a:bodyPr>
            <a:normAutofit/>
          </a:bodyPr>
          <a:lstStyle/>
          <a:p>
            <a:r>
              <a:rPr lang="ru-RU" sz="3200" dirty="0"/>
              <a:t>Гранты.</a:t>
            </a:r>
          </a:p>
          <a:p>
            <a:r>
              <a:rPr lang="ru-RU" sz="3200" dirty="0"/>
              <a:t>Корпоративные пожертвования.</a:t>
            </a:r>
          </a:p>
          <a:p>
            <a:r>
              <a:rPr lang="ru-RU" sz="3200" dirty="0"/>
              <a:t>Частные пожертвования.</a:t>
            </a:r>
          </a:p>
          <a:p>
            <a:r>
              <a:rPr lang="ru-RU" sz="3200" dirty="0"/>
              <a:t>Сбор средств на массовых мероприятиях и акциях.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EF6208-43E1-4973-8E29-90B3DF1566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80" y="1027276"/>
            <a:ext cx="2719478" cy="151090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086C95-7D9B-4930-9FDF-077736F405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9034" y="1027276"/>
            <a:ext cx="7387846" cy="1325563"/>
          </a:xfrm>
        </p:spPr>
        <p:txBody>
          <a:bodyPr/>
          <a:lstStyle/>
          <a:p>
            <a:r>
              <a:rPr lang="ru-RU" b="1" dirty="0"/>
              <a:t>Как развивается?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764221"/>
            <a:ext cx="10515600" cy="3412742"/>
          </a:xfrm>
        </p:spPr>
        <p:txBody>
          <a:bodyPr/>
          <a:lstStyle/>
          <a:p>
            <a:r>
              <a:rPr lang="ru-RU" dirty="0"/>
              <a:t>Взаимодействие с другими организациями на других территориях в рамках совместной реализации проектов и программ.</a:t>
            </a:r>
          </a:p>
          <a:p>
            <a:r>
              <a:rPr lang="ru-RU" dirty="0"/>
              <a:t>Участник Школы ФМС.</a:t>
            </a:r>
          </a:p>
          <a:p>
            <a:r>
              <a:rPr lang="ru-RU" dirty="0"/>
              <a:t>Учредитель Альянса ФМС Пермского края и Партнерства ФМС России.</a:t>
            </a:r>
          </a:p>
          <a:p>
            <a:r>
              <a:rPr lang="ru-RU" dirty="0"/>
              <a:t>Регулярный участник Международных и Российских конференций для НКО.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000A465-3DA3-447F-A684-6BB4DE3B64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80" y="1027276"/>
            <a:ext cx="2719478" cy="151090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77615"/>
            <a:ext cx="11661928" cy="64792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8179" y="3855893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b="1" dirty="0"/>
              <a:t>Фонды местных сообществ как объединенный ресурс развития территории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291368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207</Words>
  <Application>Microsoft Office PowerPoint</Application>
  <PresentationFormat>Широкоэкранный</PresentationFormat>
  <Paragraphs>31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Фонды местных сообществ как объединенный ресурс развития территории</vt:lpstr>
      <vt:lpstr>ФМС «Фонд города Чайковский»</vt:lpstr>
      <vt:lpstr>Презентация PowerPoint</vt:lpstr>
      <vt:lpstr>Что делает?</vt:lpstr>
      <vt:lpstr>Управление</vt:lpstr>
      <vt:lpstr>Источники финансирования</vt:lpstr>
      <vt:lpstr>Как развивается?</vt:lpstr>
      <vt:lpstr>Фонды местных сообществ как объединенный ресурс развития территории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79624462626</dc:creator>
  <cp:lastModifiedBy>Светлана Еремина</cp:lastModifiedBy>
  <cp:revision>4</cp:revision>
  <dcterms:created xsi:type="dcterms:W3CDTF">2023-06-20T19:11:46Z</dcterms:created>
  <dcterms:modified xsi:type="dcterms:W3CDTF">2023-06-30T14:42:31Z</dcterms:modified>
</cp:coreProperties>
</file>