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8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>
        <p:scale>
          <a:sx n="66" d="100"/>
          <a:sy n="66" d="100"/>
        </p:scale>
        <p:origin x="516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4851B-F8D4-4398-9286-A01D5AA9EF81}" type="doc">
      <dgm:prSet loTypeId="urn:microsoft.com/office/officeart/2005/8/layout/cycle7" loCatId="cycle" qsTypeId="urn:microsoft.com/office/officeart/2005/8/quickstyle/simple3" qsCatId="simple" csTypeId="urn:microsoft.com/office/officeart/2005/8/colors/colorful5" csCatId="colorful" phldr="1"/>
      <dgm:spPr/>
    </dgm:pt>
    <dgm:pt modelId="{5263D5F1-6D0D-4CDD-A673-DD9338A672E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СМИ</a:t>
          </a:r>
        </a:p>
      </dgm:t>
    </dgm:pt>
    <dgm:pt modelId="{E1398898-A395-46B7-8377-178F00EFD568}" type="parTrans" cxnId="{7491A815-716F-45AB-AA02-69941AAC5BA5}">
      <dgm:prSet/>
      <dgm:spPr/>
      <dgm:t>
        <a:bodyPr/>
        <a:lstStyle/>
        <a:p>
          <a:endParaRPr lang="ru-RU" sz="1600" b="1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5AA1A45-9F48-4785-AC33-9AF9376AC699}" type="sibTrans" cxnId="{7491A815-716F-45AB-AA02-69941AAC5BA5}">
      <dgm:prSet/>
      <dgm:spPr/>
      <dgm:t>
        <a:bodyPr/>
        <a:lstStyle/>
        <a:p>
          <a:endParaRPr lang="ru-RU" sz="1600" b="1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B9499E1C-174F-43BB-947E-FADFE43B9C03}">
      <dgm:prSet phldrT="[Текст]" custT="1"/>
      <dgm:spPr/>
      <dgm:t>
        <a:bodyPr/>
        <a:lstStyle/>
        <a:p>
          <a:r>
            <a:rPr lang="ru-RU" sz="13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Ресурсные центры</a:t>
          </a:r>
        </a:p>
      </dgm:t>
    </dgm:pt>
    <dgm:pt modelId="{F6ADC6D0-3246-4C5E-B053-5E8FD3630E75}" type="parTrans" cxnId="{BFA68634-4AB5-4AF8-94E0-C372D19043C7}">
      <dgm:prSet/>
      <dgm:spPr/>
      <dgm:t>
        <a:bodyPr/>
        <a:lstStyle/>
        <a:p>
          <a:endParaRPr lang="ru-RU" sz="1600" b="1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5A114DE-F217-4A42-BA7F-27C80AC5E894}" type="sibTrans" cxnId="{BFA68634-4AB5-4AF8-94E0-C372D19043C7}">
      <dgm:prSet/>
      <dgm:spPr/>
      <dgm:t>
        <a:bodyPr/>
        <a:lstStyle/>
        <a:p>
          <a:endParaRPr lang="ru-RU" sz="1600" b="1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FEAD080-12EC-42F9-80F7-5F883E01892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Лидеры мнений</a:t>
          </a:r>
        </a:p>
      </dgm:t>
    </dgm:pt>
    <dgm:pt modelId="{A81B5DF5-70DF-4D90-B0DF-D87D3471B0D0}" type="parTrans" cxnId="{541C7202-A902-4B79-AD62-61F5E81A3FF3}">
      <dgm:prSet/>
      <dgm:spPr/>
      <dgm:t>
        <a:bodyPr/>
        <a:lstStyle/>
        <a:p>
          <a:endParaRPr lang="ru-RU" sz="1600" b="1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482B7B8-02EA-469F-B913-5D6629318E33}" type="sibTrans" cxnId="{541C7202-A902-4B79-AD62-61F5E81A3FF3}">
      <dgm:prSet/>
      <dgm:spPr/>
      <dgm:t>
        <a:bodyPr/>
        <a:lstStyle/>
        <a:p>
          <a:endParaRPr lang="ru-RU" sz="1600" b="1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98AEBD9-FB46-4DAE-B758-593A0A492C4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Общественная палата региона</a:t>
          </a:r>
        </a:p>
      </dgm:t>
    </dgm:pt>
    <dgm:pt modelId="{726106C6-2B2C-4634-83E9-1FF2FA865BFE}" type="parTrans" cxnId="{18F97355-1B4F-4C63-858F-2DC0A0409F6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4DC316E-1540-4FE7-B916-EDFCDCCAC640}" type="sibTrans" cxnId="{18F97355-1B4F-4C63-858F-2DC0A0409F61}">
      <dgm:prSet/>
      <dgm:spPr/>
      <dgm:t>
        <a:bodyPr/>
        <a:lstStyle/>
        <a:p>
          <a:endParaRPr lang="ru-RU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31EE820-AB1D-4C1B-9B79-3F07FDFC3DA0}" type="pres">
      <dgm:prSet presAssocID="{9AA4851B-F8D4-4398-9286-A01D5AA9EF81}" presName="Name0" presStyleCnt="0">
        <dgm:presLayoutVars>
          <dgm:dir/>
          <dgm:resizeHandles val="exact"/>
        </dgm:presLayoutVars>
      </dgm:prSet>
      <dgm:spPr/>
    </dgm:pt>
    <dgm:pt modelId="{21F9B1A8-A580-42BF-AA5B-D2CADAA8D86F}" type="pres">
      <dgm:prSet presAssocID="{5263D5F1-6D0D-4CDD-A673-DD9338A672EA}" presName="node" presStyleLbl="node1" presStyleIdx="0" presStyleCnt="4">
        <dgm:presLayoutVars>
          <dgm:bulletEnabled val="1"/>
        </dgm:presLayoutVars>
      </dgm:prSet>
      <dgm:spPr/>
    </dgm:pt>
    <dgm:pt modelId="{ED54087F-E513-4433-9205-4758EE94A553}" type="pres">
      <dgm:prSet presAssocID="{F5AA1A45-9F48-4785-AC33-9AF9376AC699}" presName="sibTrans" presStyleLbl="sibTrans2D1" presStyleIdx="0" presStyleCnt="4"/>
      <dgm:spPr/>
    </dgm:pt>
    <dgm:pt modelId="{0E00520E-E52F-4B74-B368-5A862DCFBA20}" type="pres">
      <dgm:prSet presAssocID="{F5AA1A45-9F48-4785-AC33-9AF9376AC699}" presName="connectorText" presStyleLbl="sibTrans2D1" presStyleIdx="0" presStyleCnt="4"/>
      <dgm:spPr/>
    </dgm:pt>
    <dgm:pt modelId="{B5788C29-CCA2-4968-A4DA-7095999A3257}" type="pres">
      <dgm:prSet presAssocID="{098AEBD9-FB46-4DAE-B758-593A0A492C43}" presName="node" presStyleLbl="node1" presStyleIdx="1" presStyleCnt="4">
        <dgm:presLayoutVars>
          <dgm:bulletEnabled val="1"/>
        </dgm:presLayoutVars>
      </dgm:prSet>
      <dgm:spPr/>
    </dgm:pt>
    <dgm:pt modelId="{C4B20EC5-2C4E-41B5-B21C-17529FFAFC46}" type="pres">
      <dgm:prSet presAssocID="{54DC316E-1540-4FE7-B916-EDFCDCCAC640}" presName="sibTrans" presStyleLbl="sibTrans2D1" presStyleIdx="1" presStyleCnt="4"/>
      <dgm:spPr/>
    </dgm:pt>
    <dgm:pt modelId="{9D6C5767-A616-4F72-803F-E6F893BDC8FA}" type="pres">
      <dgm:prSet presAssocID="{54DC316E-1540-4FE7-B916-EDFCDCCAC640}" presName="connectorText" presStyleLbl="sibTrans2D1" presStyleIdx="1" presStyleCnt="4"/>
      <dgm:spPr/>
    </dgm:pt>
    <dgm:pt modelId="{931124FF-1D8B-4222-AED4-3E0CA162AC45}" type="pres">
      <dgm:prSet presAssocID="{B9499E1C-174F-43BB-947E-FADFE43B9C03}" presName="node" presStyleLbl="node1" presStyleIdx="2" presStyleCnt="4">
        <dgm:presLayoutVars>
          <dgm:bulletEnabled val="1"/>
        </dgm:presLayoutVars>
      </dgm:prSet>
      <dgm:spPr/>
    </dgm:pt>
    <dgm:pt modelId="{C102775E-ADCE-44A9-9A1F-A75ED6ABD51B}" type="pres">
      <dgm:prSet presAssocID="{D5A114DE-F217-4A42-BA7F-27C80AC5E894}" presName="sibTrans" presStyleLbl="sibTrans2D1" presStyleIdx="2" presStyleCnt="4"/>
      <dgm:spPr/>
    </dgm:pt>
    <dgm:pt modelId="{88AA9856-E6F7-4749-B442-DAC3A2796523}" type="pres">
      <dgm:prSet presAssocID="{D5A114DE-F217-4A42-BA7F-27C80AC5E894}" presName="connectorText" presStyleLbl="sibTrans2D1" presStyleIdx="2" presStyleCnt="4"/>
      <dgm:spPr/>
    </dgm:pt>
    <dgm:pt modelId="{04772B3E-2DBB-4F97-B747-F798B2E57291}" type="pres">
      <dgm:prSet presAssocID="{AFEAD080-12EC-42F9-80F7-5F883E01892A}" presName="node" presStyleLbl="node1" presStyleIdx="3" presStyleCnt="4">
        <dgm:presLayoutVars>
          <dgm:bulletEnabled val="1"/>
        </dgm:presLayoutVars>
      </dgm:prSet>
      <dgm:spPr/>
    </dgm:pt>
    <dgm:pt modelId="{E2EA5F5C-5AF9-480F-B4C1-67483EC5B0F2}" type="pres">
      <dgm:prSet presAssocID="{0482B7B8-02EA-469F-B913-5D6629318E33}" presName="sibTrans" presStyleLbl="sibTrans2D1" presStyleIdx="3" presStyleCnt="4"/>
      <dgm:spPr/>
    </dgm:pt>
    <dgm:pt modelId="{6B7FAAA0-7141-497E-B735-4565BB4EFDBB}" type="pres">
      <dgm:prSet presAssocID="{0482B7B8-02EA-469F-B913-5D6629318E33}" presName="connectorText" presStyleLbl="sibTrans2D1" presStyleIdx="3" presStyleCnt="4"/>
      <dgm:spPr/>
    </dgm:pt>
  </dgm:ptLst>
  <dgm:cxnLst>
    <dgm:cxn modelId="{541C7202-A902-4B79-AD62-61F5E81A3FF3}" srcId="{9AA4851B-F8D4-4398-9286-A01D5AA9EF81}" destId="{AFEAD080-12EC-42F9-80F7-5F883E01892A}" srcOrd="3" destOrd="0" parTransId="{A81B5DF5-70DF-4D90-B0DF-D87D3471B0D0}" sibTransId="{0482B7B8-02EA-469F-B913-5D6629318E33}"/>
    <dgm:cxn modelId="{A283B50C-28CF-4E58-87F5-724F7944E7E4}" type="presOf" srcId="{0482B7B8-02EA-469F-B913-5D6629318E33}" destId="{E2EA5F5C-5AF9-480F-B4C1-67483EC5B0F2}" srcOrd="0" destOrd="0" presId="urn:microsoft.com/office/officeart/2005/8/layout/cycle7"/>
    <dgm:cxn modelId="{1A007B11-1BE8-4E99-BA24-68441EA1C2D1}" type="presOf" srcId="{F5AA1A45-9F48-4785-AC33-9AF9376AC699}" destId="{0E00520E-E52F-4B74-B368-5A862DCFBA20}" srcOrd="1" destOrd="0" presId="urn:microsoft.com/office/officeart/2005/8/layout/cycle7"/>
    <dgm:cxn modelId="{7491A815-716F-45AB-AA02-69941AAC5BA5}" srcId="{9AA4851B-F8D4-4398-9286-A01D5AA9EF81}" destId="{5263D5F1-6D0D-4CDD-A673-DD9338A672EA}" srcOrd="0" destOrd="0" parTransId="{E1398898-A395-46B7-8377-178F00EFD568}" sibTransId="{F5AA1A45-9F48-4785-AC33-9AF9376AC699}"/>
    <dgm:cxn modelId="{EFBAF125-F576-4AA6-BCD8-0594A9A291E8}" type="presOf" srcId="{5263D5F1-6D0D-4CDD-A673-DD9338A672EA}" destId="{21F9B1A8-A580-42BF-AA5B-D2CADAA8D86F}" srcOrd="0" destOrd="0" presId="urn:microsoft.com/office/officeart/2005/8/layout/cycle7"/>
    <dgm:cxn modelId="{BFA68634-4AB5-4AF8-94E0-C372D19043C7}" srcId="{9AA4851B-F8D4-4398-9286-A01D5AA9EF81}" destId="{B9499E1C-174F-43BB-947E-FADFE43B9C03}" srcOrd="2" destOrd="0" parTransId="{F6ADC6D0-3246-4C5E-B053-5E8FD3630E75}" sibTransId="{D5A114DE-F217-4A42-BA7F-27C80AC5E894}"/>
    <dgm:cxn modelId="{311CD236-1905-4614-B9BB-60A4EA9A7AA7}" type="presOf" srcId="{54DC316E-1540-4FE7-B916-EDFCDCCAC640}" destId="{9D6C5767-A616-4F72-803F-E6F893BDC8FA}" srcOrd="1" destOrd="0" presId="urn:microsoft.com/office/officeart/2005/8/layout/cycle7"/>
    <dgm:cxn modelId="{EBF29364-D5B6-4F95-9D4E-AC06B77A010F}" type="presOf" srcId="{54DC316E-1540-4FE7-B916-EDFCDCCAC640}" destId="{C4B20EC5-2C4E-41B5-B21C-17529FFAFC46}" srcOrd="0" destOrd="0" presId="urn:microsoft.com/office/officeart/2005/8/layout/cycle7"/>
    <dgm:cxn modelId="{363CE344-9649-4005-BAC5-79F133DB3BDE}" type="presOf" srcId="{AFEAD080-12EC-42F9-80F7-5F883E01892A}" destId="{04772B3E-2DBB-4F97-B747-F798B2E57291}" srcOrd="0" destOrd="0" presId="urn:microsoft.com/office/officeart/2005/8/layout/cycle7"/>
    <dgm:cxn modelId="{18F97355-1B4F-4C63-858F-2DC0A0409F61}" srcId="{9AA4851B-F8D4-4398-9286-A01D5AA9EF81}" destId="{098AEBD9-FB46-4DAE-B758-593A0A492C43}" srcOrd="1" destOrd="0" parTransId="{726106C6-2B2C-4634-83E9-1FF2FA865BFE}" sibTransId="{54DC316E-1540-4FE7-B916-EDFCDCCAC640}"/>
    <dgm:cxn modelId="{04AD537F-5603-4D18-8BDB-FE12A360D6BE}" type="presOf" srcId="{F5AA1A45-9F48-4785-AC33-9AF9376AC699}" destId="{ED54087F-E513-4433-9205-4758EE94A553}" srcOrd="0" destOrd="0" presId="urn:microsoft.com/office/officeart/2005/8/layout/cycle7"/>
    <dgm:cxn modelId="{E4966295-54BE-47E5-8615-09BC9F2EBDCE}" type="presOf" srcId="{098AEBD9-FB46-4DAE-B758-593A0A492C43}" destId="{B5788C29-CCA2-4968-A4DA-7095999A3257}" srcOrd="0" destOrd="0" presId="urn:microsoft.com/office/officeart/2005/8/layout/cycle7"/>
    <dgm:cxn modelId="{5BEEC6A2-4DF3-44BB-8691-41B0E38278CC}" type="presOf" srcId="{D5A114DE-F217-4A42-BA7F-27C80AC5E894}" destId="{C102775E-ADCE-44A9-9A1F-A75ED6ABD51B}" srcOrd="0" destOrd="0" presId="urn:microsoft.com/office/officeart/2005/8/layout/cycle7"/>
    <dgm:cxn modelId="{3AFB98AE-4114-4AE7-95FA-BAE308406A56}" type="presOf" srcId="{0482B7B8-02EA-469F-B913-5D6629318E33}" destId="{6B7FAAA0-7141-497E-B735-4565BB4EFDBB}" srcOrd="1" destOrd="0" presId="urn:microsoft.com/office/officeart/2005/8/layout/cycle7"/>
    <dgm:cxn modelId="{1B4D24E4-0C2E-4439-8B0F-A9B7871B60F5}" type="presOf" srcId="{9AA4851B-F8D4-4398-9286-A01D5AA9EF81}" destId="{C31EE820-AB1D-4C1B-9B79-3F07FDFC3DA0}" srcOrd="0" destOrd="0" presId="urn:microsoft.com/office/officeart/2005/8/layout/cycle7"/>
    <dgm:cxn modelId="{161170F0-4960-4DE4-B2BE-806A33CD5E97}" type="presOf" srcId="{B9499E1C-174F-43BB-947E-FADFE43B9C03}" destId="{931124FF-1D8B-4222-AED4-3E0CA162AC45}" srcOrd="0" destOrd="0" presId="urn:microsoft.com/office/officeart/2005/8/layout/cycle7"/>
    <dgm:cxn modelId="{2A99B0F4-ED63-4E4F-A8C1-D74A1CE2A4C7}" type="presOf" srcId="{D5A114DE-F217-4A42-BA7F-27C80AC5E894}" destId="{88AA9856-E6F7-4749-B442-DAC3A2796523}" srcOrd="1" destOrd="0" presId="urn:microsoft.com/office/officeart/2005/8/layout/cycle7"/>
    <dgm:cxn modelId="{22E04340-35D5-421E-8287-B24C7ADDFF5F}" type="presParOf" srcId="{C31EE820-AB1D-4C1B-9B79-3F07FDFC3DA0}" destId="{21F9B1A8-A580-42BF-AA5B-D2CADAA8D86F}" srcOrd="0" destOrd="0" presId="urn:microsoft.com/office/officeart/2005/8/layout/cycle7"/>
    <dgm:cxn modelId="{D85BBDB9-036E-4715-8BB0-86C393710904}" type="presParOf" srcId="{C31EE820-AB1D-4C1B-9B79-3F07FDFC3DA0}" destId="{ED54087F-E513-4433-9205-4758EE94A553}" srcOrd="1" destOrd="0" presId="urn:microsoft.com/office/officeart/2005/8/layout/cycle7"/>
    <dgm:cxn modelId="{F11074A7-D443-4511-A7E7-489EF1CF476B}" type="presParOf" srcId="{ED54087F-E513-4433-9205-4758EE94A553}" destId="{0E00520E-E52F-4B74-B368-5A862DCFBA20}" srcOrd="0" destOrd="0" presId="urn:microsoft.com/office/officeart/2005/8/layout/cycle7"/>
    <dgm:cxn modelId="{EA8FE00D-FD9D-49C8-8E16-547513D0F577}" type="presParOf" srcId="{C31EE820-AB1D-4C1B-9B79-3F07FDFC3DA0}" destId="{B5788C29-CCA2-4968-A4DA-7095999A3257}" srcOrd="2" destOrd="0" presId="urn:microsoft.com/office/officeart/2005/8/layout/cycle7"/>
    <dgm:cxn modelId="{96623AAB-A75D-4DE2-814F-1833BB9788A4}" type="presParOf" srcId="{C31EE820-AB1D-4C1B-9B79-3F07FDFC3DA0}" destId="{C4B20EC5-2C4E-41B5-B21C-17529FFAFC46}" srcOrd="3" destOrd="0" presId="urn:microsoft.com/office/officeart/2005/8/layout/cycle7"/>
    <dgm:cxn modelId="{07FBA42E-CEAF-49B5-9145-933316D412FB}" type="presParOf" srcId="{C4B20EC5-2C4E-41B5-B21C-17529FFAFC46}" destId="{9D6C5767-A616-4F72-803F-E6F893BDC8FA}" srcOrd="0" destOrd="0" presId="urn:microsoft.com/office/officeart/2005/8/layout/cycle7"/>
    <dgm:cxn modelId="{8D4B0A84-A0A9-4D0E-89F7-B1F0C3D3BF5E}" type="presParOf" srcId="{C31EE820-AB1D-4C1B-9B79-3F07FDFC3DA0}" destId="{931124FF-1D8B-4222-AED4-3E0CA162AC45}" srcOrd="4" destOrd="0" presId="urn:microsoft.com/office/officeart/2005/8/layout/cycle7"/>
    <dgm:cxn modelId="{93EA506B-7D48-47AD-9AF1-67037C405DF1}" type="presParOf" srcId="{C31EE820-AB1D-4C1B-9B79-3F07FDFC3DA0}" destId="{C102775E-ADCE-44A9-9A1F-A75ED6ABD51B}" srcOrd="5" destOrd="0" presId="urn:microsoft.com/office/officeart/2005/8/layout/cycle7"/>
    <dgm:cxn modelId="{23B777AB-3F9C-4231-93D5-54D81FAD60DC}" type="presParOf" srcId="{C102775E-ADCE-44A9-9A1F-A75ED6ABD51B}" destId="{88AA9856-E6F7-4749-B442-DAC3A2796523}" srcOrd="0" destOrd="0" presId="urn:microsoft.com/office/officeart/2005/8/layout/cycle7"/>
    <dgm:cxn modelId="{E86555F2-CACB-4C52-86F6-F85BC036E886}" type="presParOf" srcId="{C31EE820-AB1D-4C1B-9B79-3F07FDFC3DA0}" destId="{04772B3E-2DBB-4F97-B747-F798B2E57291}" srcOrd="6" destOrd="0" presId="urn:microsoft.com/office/officeart/2005/8/layout/cycle7"/>
    <dgm:cxn modelId="{B07F9C39-D117-4694-A57B-C26C92AA6548}" type="presParOf" srcId="{C31EE820-AB1D-4C1B-9B79-3F07FDFC3DA0}" destId="{E2EA5F5C-5AF9-480F-B4C1-67483EC5B0F2}" srcOrd="7" destOrd="0" presId="urn:microsoft.com/office/officeart/2005/8/layout/cycle7"/>
    <dgm:cxn modelId="{718FF995-EA49-44CA-BA47-DF4EEFDE552F}" type="presParOf" srcId="{E2EA5F5C-5AF9-480F-B4C1-67483EC5B0F2}" destId="{6B7FAAA0-7141-497E-B735-4565BB4EFDB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17D5E-91A8-443B-AA0E-2DB40F6BBB4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54A3AB-658E-46F2-9851-3AC2BCBEBFBA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Рассказать, чтобы созидать</a:t>
          </a:r>
        </a:p>
      </dgm:t>
    </dgm:pt>
    <dgm:pt modelId="{8F813263-7934-42BD-A926-A95A227E885E}" type="parTrans" cxnId="{60BF8C0D-E393-4603-BF4C-6573BEB68490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2070D77-9C83-4568-A57C-6CB1198E2DB8}" type="sibTrans" cxnId="{60BF8C0D-E393-4603-BF4C-6573BEB68490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C63F3FE-A4FC-45FE-8B1E-3BC9B64AE049}" type="pres">
      <dgm:prSet presAssocID="{9B017D5E-91A8-443B-AA0E-2DB40F6BBB48}" presName="Name0" presStyleCnt="0">
        <dgm:presLayoutVars>
          <dgm:chMax/>
          <dgm:chPref/>
          <dgm:dir/>
        </dgm:presLayoutVars>
      </dgm:prSet>
      <dgm:spPr/>
    </dgm:pt>
    <dgm:pt modelId="{6D4028CF-1EC9-4748-A11C-1CBD7F3DDC92}" type="pres">
      <dgm:prSet presAssocID="{6A54A3AB-658E-46F2-9851-3AC2BCBEBFBA}" presName="composite" presStyleCnt="0">
        <dgm:presLayoutVars>
          <dgm:chMax/>
          <dgm:chPref/>
        </dgm:presLayoutVars>
      </dgm:prSet>
      <dgm:spPr/>
    </dgm:pt>
    <dgm:pt modelId="{3ADF8EE4-D133-4ED9-8AAA-4ED6C7FA64B3}" type="pres">
      <dgm:prSet presAssocID="{6A54A3AB-658E-46F2-9851-3AC2BCBEBFBA}" presName="Image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84B5103-3ED9-43A7-955B-821ECF70CEB5}" type="pres">
      <dgm:prSet presAssocID="{6A54A3AB-658E-46F2-9851-3AC2BCBEBFBA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2728D7C-AD8B-4778-ABE6-5F5C4F93099A}" type="pres">
      <dgm:prSet presAssocID="{6A54A3AB-658E-46F2-9851-3AC2BCBEBFBA}" presName="tlFrame" presStyleLbl="node1" presStyleIdx="0" presStyleCnt="4"/>
      <dgm:spPr/>
    </dgm:pt>
    <dgm:pt modelId="{50A127B0-25F5-4131-9CCF-32A2A5F3ED6A}" type="pres">
      <dgm:prSet presAssocID="{6A54A3AB-658E-46F2-9851-3AC2BCBEBFBA}" presName="trFrame" presStyleLbl="node1" presStyleIdx="1" presStyleCnt="4"/>
      <dgm:spPr/>
    </dgm:pt>
    <dgm:pt modelId="{0A1D0AD4-07C4-404C-BF26-47910045EB39}" type="pres">
      <dgm:prSet presAssocID="{6A54A3AB-658E-46F2-9851-3AC2BCBEBFBA}" presName="blFrame" presStyleLbl="node1" presStyleIdx="2" presStyleCnt="4"/>
      <dgm:spPr/>
    </dgm:pt>
    <dgm:pt modelId="{28BAC31C-F121-43E4-9FEC-BF01CB48283F}" type="pres">
      <dgm:prSet presAssocID="{6A54A3AB-658E-46F2-9851-3AC2BCBEBFBA}" presName="brFrame" presStyleLbl="node1" presStyleIdx="3" presStyleCnt="4"/>
      <dgm:spPr/>
    </dgm:pt>
  </dgm:ptLst>
  <dgm:cxnLst>
    <dgm:cxn modelId="{60BF8C0D-E393-4603-BF4C-6573BEB68490}" srcId="{9B017D5E-91A8-443B-AA0E-2DB40F6BBB48}" destId="{6A54A3AB-658E-46F2-9851-3AC2BCBEBFBA}" srcOrd="0" destOrd="0" parTransId="{8F813263-7934-42BD-A926-A95A227E885E}" sibTransId="{D2070D77-9C83-4568-A57C-6CB1198E2DB8}"/>
    <dgm:cxn modelId="{6C0B7195-0635-4DC6-954F-52F5829756F6}" type="presOf" srcId="{6A54A3AB-658E-46F2-9851-3AC2BCBEBFBA}" destId="{484B5103-3ED9-43A7-955B-821ECF70CEB5}" srcOrd="0" destOrd="0" presId="urn:microsoft.com/office/officeart/2009/3/layout/FramedTextPicture"/>
    <dgm:cxn modelId="{19CCFFC0-BB21-43E3-8DB5-D1CE0DADFA22}" type="presOf" srcId="{9B017D5E-91A8-443B-AA0E-2DB40F6BBB48}" destId="{FC63F3FE-A4FC-45FE-8B1E-3BC9B64AE049}" srcOrd="0" destOrd="0" presId="urn:microsoft.com/office/officeart/2009/3/layout/FramedTextPicture"/>
    <dgm:cxn modelId="{39652037-E996-4641-891B-0192BC962560}" type="presParOf" srcId="{FC63F3FE-A4FC-45FE-8B1E-3BC9B64AE049}" destId="{6D4028CF-1EC9-4748-A11C-1CBD7F3DDC92}" srcOrd="0" destOrd="0" presId="urn:microsoft.com/office/officeart/2009/3/layout/FramedTextPicture"/>
    <dgm:cxn modelId="{A27A0108-84AA-4F36-98B5-47EBC9B104DF}" type="presParOf" srcId="{6D4028CF-1EC9-4748-A11C-1CBD7F3DDC92}" destId="{3ADF8EE4-D133-4ED9-8AAA-4ED6C7FA64B3}" srcOrd="0" destOrd="0" presId="urn:microsoft.com/office/officeart/2009/3/layout/FramedTextPicture"/>
    <dgm:cxn modelId="{2FE19DDD-CDBA-408D-9060-D82F8AF9FCBD}" type="presParOf" srcId="{6D4028CF-1EC9-4748-A11C-1CBD7F3DDC92}" destId="{484B5103-3ED9-43A7-955B-821ECF70CEB5}" srcOrd="1" destOrd="0" presId="urn:microsoft.com/office/officeart/2009/3/layout/FramedTextPicture"/>
    <dgm:cxn modelId="{401D5623-0AEC-452F-B083-1DB1AC77780D}" type="presParOf" srcId="{6D4028CF-1EC9-4748-A11C-1CBD7F3DDC92}" destId="{82728D7C-AD8B-4778-ABE6-5F5C4F93099A}" srcOrd="2" destOrd="0" presId="urn:microsoft.com/office/officeart/2009/3/layout/FramedTextPicture"/>
    <dgm:cxn modelId="{AFBA485C-1D3F-40C7-99B0-1B169F940941}" type="presParOf" srcId="{6D4028CF-1EC9-4748-A11C-1CBD7F3DDC92}" destId="{50A127B0-25F5-4131-9CCF-32A2A5F3ED6A}" srcOrd="3" destOrd="0" presId="urn:microsoft.com/office/officeart/2009/3/layout/FramedTextPicture"/>
    <dgm:cxn modelId="{CCD70968-9979-433C-9A45-4B61C7E50DB4}" type="presParOf" srcId="{6D4028CF-1EC9-4748-A11C-1CBD7F3DDC92}" destId="{0A1D0AD4-07C4-404C-BF26-47910045EB39}" srcOrd="4" destOrd="0" presId="urn:microsoft.com/office/officeart/2009/3/layout/FramedTextPicture"/>
    <dgm:cxn modelId="{C3774C58-1531-45D9-AFFE-3DB81C63E6BF}" type="presParOf" srcId="{6D4028CF-1EC9-4748-A11C-1CBD7F3DDC92}" destId="{28BAC31C-F121-43E4-9FEC-BF01CB48283F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EE8E95-7E9A-4153-87F8-7A247402091C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6D921B-D140-45BC-B17C-7E1283B49079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может помочь рассказать об этом?</a:t>
          </a:r>
        </a:p>
      </dgm:t>
    </dgm:pt>
    <dgm:pt modelId="{45B2B84B-7EC7-4420-9B6A-AC504B259406}" type="parTrans" cxnId="{DB5FDA66-5126-46C8-A318-BAA8FA4FF57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A4B598E-3F97-4005-B203-1BFAAC2DA8A4}" type="sibTrans" cxnId="{DB5FDA66-5126-46C8-A318-BAA8FA4FF57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E7EE0EE-0DA0-4279-9198-61581D671710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Что вы делаете?</a:t>
          </a:r>
        </a:p>
      </dgm:t>
    </dgm:pt>
    <dgm:pt modelId="{74154E86-3F6F-49F4-B36E-61245291C85A}" type="parTrans" cxnId="{C191C6E9-ABF3-45C0-BF13-55AE8912FAEB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77E9E0E-4A95-4541-B712-0D871FB053B0}" type="sibTrans" cxnId="{C191C6E9-ABF3-45C0-BF13-55AE8912FAEB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4D6EB93-E7B3-432F-A48E-89ABDBC404F7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Кому рассказать, чтобы они о вас узнали?</a:t>
          </a:r>
        </a:p>
      </dgm:t>
    </dgm:pt>
    <dgm:pt modelId="{B4CCB156-1AEC-4536-A947-A197EFA84501}" type="parTrans" cxnId="{7D736D65-6679-4BD7-8F9C-AE9D22B03187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60AE80B-96D6-4A79-BF53-3ED97A430407}" type="sibTrans" cxnId="{7D736D65-6679-4BD7-8F9C-AE9D22B03187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2607306-BB29-438A-9F3F-AB3A84C37E97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Для кого?</a:t>
          </a:r>
        </a:p>
      </dgm:t>
    </dgm:pt>
    <dgm:pt modelId="{9B9DD75F-1AED-4672-A1BC-543895CA48B5}" type="parTrans" cxnId="{E8300ACB-576E-4996-AA42-DBE3FF359473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DAD7B15-2648-41FB-BC78-A9AD37A11EE7}" type="sibTrans" cxnId="{E8300ACB-576E-4996-AA42-DBE3FF359473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76584C8-9753-4F41-89DF-024525458C91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о них сообщает (СМК)?</a:t>
          </a:r>
        </a:p>
      </dgm:t>
    </dgm:pt>
    <dgm:pt modelId="{A839AF75-1EE8-416E-A1A5-A4D14A36115C}" type="parTrans" cxnId="{E06A8ABE-49CB-4BF7-BF4F-D0AE6B57FE05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6DD67FE-192E-4D96-B518-44455F998A59}" type="sibTrans" cxnId="{E06A8ABE-49CB-4BF7-BF4F-D0AE6B57FE05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E823CB1-A744-48CE-9CE3-C791FDFAE164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ваши партнеры?</a:t>
          </a:r>
        </a:p>
      </dgm:t>
    </dgm:pt>
    <dgm:pt modelId="{9A0F44B8-C073-40B7-811B-ECB70D2C3760}" type="parTrans" cxnId="{A8E86B24-4978-4C89-969F-D160D1B87B7A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40B9390-4890-4387-A5CD-B7632CBAE07F}" type="sibTrans" cxnId="{A8E86B24-4978-4C89-969F-D160D1B87B7A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8CA13DE-D9D3-41BC-938A-AC9C6CDDA802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 кем вы работаете?</a:t>
          </a:r>
        </a:p>
      </dgm:t>
    </dgm:pt>
    <dgm:pt modelId="{FA954CF7-272A-45B8-B08F-7AA04EE47D32}" type="parTrans" cxnId="{FB6211C6-45DC-46C0-8B9D-8CD6AB83535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F4642BD-7AC8-4EAF-B6E7-6F6FB8724728}" type="sibTrans" cxnId="{FB6211C6-45DC-46C0-8B9D-8CD6AB83535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E469C93-BC55-487D-9AAB-8A73E9629AF7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Какие СМК они читают, смотрят, отслеживают?</a:t>
          </a:r>
        </a:p>
      </dgm:t>
    </dgm:pt>
    <dgm:pt modelId="{22C89827-4F13-41FF-A9D9-2D49024A4434}" type="parTrans" cxnId="{383BEC57-2BCC-4FED-8AFE-571AEBA6092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A1907FE-0DF4-4B23-A404-5BC0264ABEC9}" type="sibTrans" cxnId="{383BEC57-2BCC-4FED-8AFE-571AEBA6092D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7BDFD00-FCE9-42EA-8077-94C59B0F72E8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Для чего вы делаете свой проект?</a:t>
          </a:r>
        </a:p>
      </dgm:t>
    </dgm:pt>
    <dgm:pt modelId="{69C31B84-FEB3-47BD-8B8F-57328E771260}" type="parTrans" cxnId="{A0B15B48-15CD-4825-83E8-4E7EB0F0DFF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0676528-361D-4616-92DD-83A37C814A58}" type="sibTrans" cxnId="{A0B15B48-15CD-4825-83E8-4E7EB0F0DFF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0F7D81C-7C6D-45AE-85D9-D056BA213DB0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Кому об этом рассказать?</a:t>
          </a:r>
        </a:p>
      </dgm:t>
    </dgm:pt>
    <dgm:pt modelId="{6863DE70-ED61-40F0-8B8E-C40EE669F3BE}" type="parTrans" cxnId="{0EBBDC60-0C49-4AAE-BB16-D4D4FBA55C8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162095E-7344-480B-9337-0706B85A59DA}" type="sibTrans" cxnId="{0EBBDC60-0C49-4AAE-BB16-D4D4FBA55C82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08604D9-7284-4F68-A8C6-C2E0AD7FC681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вам нужен для успешной реализации задач?</a:t>
          </a:r>
        </a:p>
      </dgm:t>
    </dgm:pt>
    <dgm:pt modelId="{F1C5E9C1-391B-4AEF-9FE7-CAD0935E68D1}" type="parTrans" cxnId="{D9715540-A088-4CD6-919F-AD26C84248D0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401ABE4-115A-41B9-9493-638CB4420631}" type="sibTrans" cxnId="{D9715540-A088-4CD6-919F-AD26C84248D0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6BAEACE-BB2C-4CA5-976F-1353DFAD37DA}">
      <dgm:prSet phldrT="[Текст]"/>
      <dgm:spPr/>
      <dgm:t>
        <a:bodyPr/>
        <a:lstStyle/>
        <a:p>
          <a:r>
            <a:rPr lang="ru-RU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Как до него донести информацию о себе?</a:t>
          </a:r>
        </a:p>
      </dgm:t>
    </dgm:pt>
    <dgm:pt modelId="{CEBAA6F0-6467-490F-B9BA-1A877BB4AEE1}" type="parTrans" cxnId="{1A9FF5A3-13F2-41B5-939B-6053652C435E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0D1F13D-4517-4DF5-9211-CF70C1B034E7}" type="sibTrans" cxnId="{1A9FF5A3-13F2-41B5-939B-6053652C435E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73DD610-50C9-4D82-B2A0-460C3DEE7E0B}" type="pres">
      <dgm:prSet presAssocID="{32EE8E95-7E9A-4153-87F8-7A247402091C}" presName="Name0" presStyleCnt="0">
        <dgm:presLayoutVars>
          <dgm:dir/>
          <dgm:animLvl val="lvl"/>
          <dgm:resizeHandles/>
        </dgm:presLayoutVars>
      </dgm:prSet>
      <dgm:spPr/>
    </dgm:pt>
    <dgm:pt modelId="{DD32E420-6994-47EF-B4C5-892230366D93}" type="pres">
      <dgm:prSet presAssocID="{686D921B-D140-45BC-B17C-7E1283B49079}" presName="linNode" presStyleCnt="0"/>
      <dgm:spPr/>
    </dgm:pt>
    <dgm:pt modelId="{3433DAEB-1906-4AA4-B786-6DFD02452CD4}" type="pres">
      <dgm:prSet presAssocID="{686D921B-D140-45BC-B17C-7E1283B49079}" presName="parentShp" presStyleLbl="node1" presStyleIdx="0" presStyleCnt="6">
        <dgm:presLayoutVars>
          <dgm:bulletEnabled val="1"/>
        </dgm:presLayoutVars>
      </dgm:prSet>
      <dgm:spPr/>
    </dgm:pt>
    <dgm:pt modelId="{E02BAC84-F07A-430F-BE5E-1C7B7DCF70DF}" type="pres">
      <dgm:prSet presAssocID="{686D921B-D140-45BC-B17C-7E1283B49079}" presName="childShp" presStyleLbl="bgAccFollowNode1" presStyleIdx="0" presStyleCnt="6">
        <dgm:presLayoutVars>
          <dgm:bulletEnabled val="1"/>
        </dgm:presLayoutVars>
      </dgm:prSet>
      <dgm:spPr/>
    </dgm:pt>
    <dgm:pt modelId="{28D7EBD3-FB32-4828-A6C2-B1594765134A}" type="pres">
      <dgm:prSet presAssocID="{FA4B598E-3F97-4005-B203-1BFAAC2DA8A4}" presName="spacing" presStyleCnt="0"/>
      <dgm:spPr/>
    </dgm:pt>
    <dgm:pt modelId="{F1F727AF-19CD-4D90-BEAD-CB127CA249F5}" type="pres">
      <dgm:prSet presAssocID="{D4D6EB93-E7B3-432F-A48E-89ABDBC404F7}" presName="linNode" presStyleCnt="0"/>
      <dgm:spPr/>
    </dgm:pt>
    <dgm:pt modelId="{9D2C22D7-7DA4-4CF0-84E4-5586C787C5F1}" type="pres">
      <dgm:prSet presAssocID="{D4D6EB93-E7B3-432F-A48E-89ABDBC404F7}" presName="parentShp" presStyleLbl="node1" presStyleIdx="1" presStyleCnt="6">
        <dgm:presLayoutVars>
          <dgm:bulletEnabled val="1"/>
        </dgm:presLayoutVars>
      </dgm:prSet>
      <dgm:spPr/>
    </dgm:pt>
    <dgm:pt modelId="{A9460076-290F-4CCE-978B-397233DEF579}" type="pres">
      <dgm:prSet presAssocID="{D4D6EB93-E7B3-432F-A48E-89ABDBC404F7}" presName="childShp" presStyleLbl="bgAccFollowNode1" presStyleIdx="1" presStyleCnt="6">
        <dgm:presLayoutVars>
          <dgm:bulletEnabled val="1"/>
        </dgm:presLayoutVars>
      </dgm:prSet>
      <dgm:spPr/>
    </dgm:pt>
    <dgm:pt modelId="{F3C4414A-39B5-41AB-A86C-9F5150FE89BD}" type="pres">
      <dgm:prSet presAssocID="{F60AE80B-96D6-4A79-BF53-3ED97A430407}" presName="spacing" presStyleCnt="0"/>
      <dgm:spPr/>
    </dgm:pt>
    <dgm:pt modelId="{2DD7A9D4-174B-4305-A243-CA0F69648A8F}" type="pres">
      <dgm:prSet presAssocID="{276584C8-9753-4F41-89DF-024525458C91}" presName="linNode" presStyleCnt="0"/>
      <dgm:spPr/>
    </dgm:pt>
    <dgm:pt modelId="{59128C66-5D22-4332-A910-1CE0606CF1FC}" type="pres">
      <dgm:prSet presAssocID="{276584C8-9753-4F41-89DF-024525458C91}" presName="parentShp" presStyleLbl="node1" presStyleIdx="2" presStyleCnt="6">
        <dgm:presLayoutVars>
          <dgm:bulletEnabled val="1"/>
        </dgm:presLayoutVars>
      </dgm:prSet>
      <dgm:spPr/>
    </dgm:pt>
    <dgm:pt modelId="{8C44EE80-0750-4805-A435-07D5B276D236}" type="pres">
      <dgm:prSet presAssocID="{276584C8-9753-4F41-89DF-024525458C91}" presName="childShp" presStyleLbl="bgAccFollowNode1" presStyleIdx="2" presStyleCnt="6">
        <dgm:presLayoutVars>
          <dgm:bulletEnabled val="1"/>
        </dgm:presLayoutVars>
      </dgm:prSet>
      <dgm:spPr/>
    </dgm:pt>
    <dgm:pt modelId="{251DEB1B-0022-4638-91AC-4B92EA606287}" type="pres">
      <dgm:prSet presAssocID="{96DD67FE-192E-4D96-B518-44455F998A59}" presName="spacing" presStyleCnt="0"/>
      <dgm:spPr/>
    </dgm:pt>
    <dgm:pt modelId="{50F363C1-BDB9-4F85-825F-A53D26958215}" type="pres">
      <dgm:prSet presAssocID="{1E469C93-BC55-487D-9AAB-8A73E9629AF7}" presName="linNode" presStyleCnt="0"/>
      <dgm:spPr/>
    </dgm:pt>
    <dgm:pt modelId="{82FD2F6A-4029-46E5-BA41-B47429AF39E0}" type="pres">
      <dgm:prSet presAssocID="{1E469C93-BC55-487D-9AAB-8A73E9629AF7}" presName="parentShp" presStyleLbl="node1" presStyleIdx="3" presStyleCnt="6">
        <dgm:presLayoutVars>
          <dgm:bulletEnabled val="1"/>
        </dgm:presLayoutVars>
      </dgm:prSet>
      <dgm:spPr/>
    </dgm:pt>
    <dgm:pt modelId="{7890F2B1-7857-4E40-A9CF-8C06E84397C7}" type="pres">
      <dgm:prSet presAssocID="{1E469C93-BC55-487D-9AAB-8A73E9629AF7}" presName="childShp" presStyleLbl="bgAccFollowNode1" presStyleIdx="3" presStyleCnt="6">
        <dgm:presLayoutVars>
          <dgm:bulletEnabled val="1"/>
        </dgm:presLayoutVars>
      </dgm:prSet>
      <dgm:spPr/>
    </dgm:pt>
    <dgm:pt modelId="{9EB057F9-B515-4208-BB3C-5253D6F39EE5}" type="pres">
      <dgm:prSet presAssocID="{0A1907FE-0DF4-4B23-A404-5BC0264ABEC9}" presName="spacing" presStyleCnt="0"/>
      <dgm:spPr/>
    </dgm:pt>
    <dgm:pt modelId="{3297B89F-18D5-4FF4-8F5E-D1B04CA930BC}" type="pres">
      <dgm:prSet presAssocID="{E0F7D81C-7C6D-45AE-85D9-D056BA213DB0}" presName="linNode" presStyleCnt="0"/>
      <dgm:spPr/>
    </dgm:pt>
    <dgm:pt modelId="{3CA139B1-8578-4768-8E46-AED43E1DA637}" type="pres">
      <dgm:prSet presAssocID="{E0F7D81C-7C6D-45AE-85D9-D056BA213DB0}" presName="parentShp" presStyleLbl="node1" presStyleIdx="4" presStyleCnt="6">
        <dgm:presLayoutVars>
          <dgm:bulletEnabled val="1"/>
        </dgm:presLayoutVars>
      </dgm:prSet>
      <dgm:spPr/>
    </dgm:pt>
    <dgm:pt modelId="{057517B5-F3A6-4814-823A-B36823285916}" type="pres">
      <dgm:prSet presAssocID="{E0F7D81C-7C6D-45AE-85D9-D056BA213DB0}" presName="childShp" presStyleLbl="bgAccFollowNode1" presStyleIdx="4" presStyleCnt="6">
        <dgm:presLayoutVars>
          <dgm:bulletEnabled val="1"/>
        </dgm:presLayoutVars>
      </dgm:prSet>
      <dgm:spPr/>
    </dgm:pt>
    <dgm:pt modelId="{A0F71C83-EE7C-4113-B798-7950F823DD66}" type="pres">
      <dgm:prSet presAssocID="{4162095E-7344-480B-9337-0706B85A59DA}" presName="spacing" presStyleCnt="0"/>
      <dgm:spPr/>
    </dgm:pt>
    <dgm:pt modelId="{FAA8D03C-E258-4F27-80F3-39C05DB0CAE2}" type="pres">
      <dgm:prSet presAssocID="{108604D9-7284-4F68-A8C6-C2E0AD7FC681}" presName="linNode" presStyleCnt="0"/>
      <dgm:spPr/>
    </dgm:pt>
    <dgm:pt modelId="{32F90A78-8199-4755-9184-9EAAE81F69F0}" type="pres">
      <dgm:prSet presAssocID="{108604D9-7284-4F68-A8C6-C2E0AD7FC681}" presName="parentShp" presStyleLbl="node1" presStyleIdx="5" presStyleCnt="6">
        <dgm:presLayoutVars>
          <dgm:bulletEnabled val="1"/>
        </dgm:presLayoutVars>
      </dgm:prSet>
      <dgm:spPr/>
    </dgm:pt>
    <dgm:pt modelId="{D752186C-AF9C-4441-AD46-B18DFE6B83FA}" type="pres">
      <dgm:prSet presAssocID="{108604D9-7284-4F68-A8C6-C2E0AD7FC681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E7997610-F7F8-49F2-BED1-18883A3245C0}" type="presOf" srcId="{108604D9-7284-4F68-A8C6-C2E0AD7FC681}" destId="{32F90A78-8199-4755-9184-9EAAE81F69F0}" srcOrd="0" destOrd="0" presId="urn:microsoft.com/office/officeart/2005/8/layout/vList6"/>
    <dgm:cxn modelId="{60186614-EBB1-4F8C-B662-6FEC6B6C3F50}" type="presOf" srcId="{F8CA13DE-D9D3-41BC-938A-AC9C6CDDA802}" destId="{7890F2B1-7857-4E40-A9CF-8C06E84397C7}" srcOrd="0" destOrd="0" presId="urn:microsoft.com/office/officeart/2005/8/layout/vList6"/>
    <dgm:cxn modelId="{F2A33521-AF97-46F3-AAA8-0B7BE4DEF9E5}" type="presOf" srcId="{67BDFD00-FCE9-42EA-8077-94C59B0F72E8}" destId="{057517B5-F3A6-4814-823A-B36823285916}" srcOrd="0" destOrd="0" presId="urn:microsoft.com/office/officeart/2005/8/layout/vList6"/>
    <dgm:cxn modelId="{A8E86B24-4978-4C89-969F-D160D1B87B7A}" srcId="{276584C8-9753-4F41-89DF-024525458C91}" destId="{3E823CB1-A744-48CE-9CE3-C791FDFAE164}" srcOrd="0" destOrd="0" parTransId="{9A0F44B8-C073-40B7-811B-ECB70D2C3760}" sibTransId="{F40B9390-4890-4387-A5CD-B7632CBAE07F}"/>
    <dgm:cxn modelId="{9496012E-202E-465F-AA80-7EB17BD4E375}" type="presOf" srcId="{DE7EE0EE-0DA0-4279-9198-61581D671710}" destId="{E02BAC84-F07A-430F-BE5E-1C7B7DCF70DF}" srcOrd="0" destOrd="0" presId="urn:microsoft.com/office/officeart/2005/8/layout/vList6"/>
    <dgm:cxn modelId="{B1D9313E-0BF6-43AA-8413-068551C73B4C}" type="presOf" srcId="{42607306-BB29-438A-9F3F-AB3A84C37E97}" destId="{A9460076-290F-4CCE-978B-397233DEF579}" srcOrd="0" destOrd="0" presId="urn:microsoft.com/office/officeart/2005/8/layout/vList6"/>
    <dgm:cxn modelId="{D9715540-A088-4CD6-919F-AD26C84248D0}" srcId="{32EE8E95-7E9A-4153-87F8-7A247402091C}" destId="{108604D9-7284-4F68-A8C6-C2E0AD7FC681}" srcOrd="5" destOrd="0" parTransId="{F1C5E9C1-391B-4AEF-9FE7-CAD0935E68D1}" sibTransId="{2401ABE4-115A-41B9-9493-638CB4420631}"/>
    <dgm:cxn modelId="{0EBBDC60-0C49-4AAE-BB16-D4D4FBA55C82}" srcId="{32EE8E95-7E9A-4153-87F8-7A247402091C}" destId="{E0F7D81C-7C6D-45AE-85D9-D056BA213DB0}" srcOrd="4" destOrd="0" parTransId="{6863DE70-ED61-40F0-8B8E-C40EE669F3BE}" sibTransId="{4162095E-7344-480B-9337-0706B85A59DA}"/>
    <dgm:cxn modelId="{ED322C44-2C96-4816-B016-F3B3ACDFBEB2}" type="presOf" srcId="{46BAEACE-BB2C-4CA5-976F-1353DFAD37DA}" destId="{D752186C-AF9C-4441-AD46-B18DFE6B83FA}" srcOrd="0" destOrd="0" presId="urn:microsoft.com/office/officeart/2005/8/layout/vList6"/>
    <dgm:cxn modelId="{7D736D65-6679-4BD7-8F9C-AE9D22B03187}" srcId="{32EE8E95-7E9A-4153-87F8-7A247402091C}" destId="{D4D6EB93-E7B3-432F-A48E-89ABDBC404F7}" srcOrd="1" destOrd="0" parTransId="{B4CCB156-1AEC-4536-A947-A197EFA84501}" sibTransId="{F60AE80B-96D6-4A79-BF53-3ED97A430407}"/>
    <dgm:cxn modelId="{DB5FDA66-5126-46C8-A318-BAA8FA4FF57D}" srcId="{32EE8E95-7E9A-4153-87F8-7A247402091C}" destId="{686D921B-D140-45BC-B17C-7E1283B49079}" srcOrd="0" destOrd="0" parTransId="{45B2B84B-7EC7-4420-9B6A-AC504B259406}" sibTransId="{FA4B598E-3F97-4005-B203-1BFAAC2DA8A4}"/>
    <dgm:cxn modelId="{A0B15B48-15CD-4825-83E8-4E7EB0F0DFF2}" srcId="{E0F7D81C-7C6D-45AE-85D9-D056BA213DB0}" destId="{67BDFD00-FCE9-42EA-8077-94C59B0F72E8}" srcOrd="0" destOrd="0" parTransId="{69C31B84-FEB3-47BD-8B8F-57328E771260}" sibTransId="{D0676528-361D-4616-92DD-83A37C814A58}"/>
    <dgm:cxn modelId="{6DDF0F6E-E282-4CD2-A0B2-90F2A795A542}" type="presOf" srcId="{3E823CB1-A744-48CE-9CE3-C791FDFAE164}" destId="{8C44EE80-0750-4805-A435-07D5B276D236}" srcOrd="0" destOrd="0" presId="urn:microsoft.com/office/officeart/2005/8/layout/vList6"/>
    <dgm:cxn modelId="{087E8B54-E644-4250-85BC-F76E35CB373B}" type="presOf" srcId="{686D921B-D140-45BC-B17C-7E1283B49079}" destId="{3433DAEB-1906-4AA4-B786-6DFD02452CD4}" srcOrd="0" destOrd="0" presId="urn:microsoft.com/office/officeart/2005/8/layout/vList6"/>
    <dgm:cxn modelId="{383BEC57-2BCC-4FED-8AFE-571AEBA6092D}" srcId="{32EE8E95-7E9A-4153-87F8-7A247402091C}" destId="{1E469C93-BC55-487D-9AAB-8A73E9629AF7}" srcOrd="3" destOrd="0" parTransId="{22C89827-4F13-41FF-A9D9-2D49024A4434}" sibTransId="{0A1907FE-0DF4-4B23-A404-5BC0264ABEC9}"/>
    <dgm:cxn modelId="{0093B279-0351-4BA8-9565-57542ACA445F}" type="presOf" srcId="{276584C8-9753-4F41-89DF-024525458C91}" destId="{59128C66-5D22-4332-A910-1CE0606CF1FC}" srcOrd="0" destOrd="0" presId="urn:microsoft.com/office/officeart/2005/8/layout/vList6"/>
    <dgm:cxn modelId="{71E89782-6B47-44BD-A871-5C9D13418E5D}" type="presOf" srcId="{1E469C93-BC55-487D-9AAB-8A73E9629AF7}" destId="{82FD2F6A-4029-46E5-BA41-B47429AF39E0}" srcOrd="0" destOrd="0" presId="urn:microsoft.com/office/officeart/2005/8/layout/vList6"/>
    <dgm:cxn modelId="{1A9FF5A3-13F2-41B5-939B-6053652C435E}" srcId="{108604D9-7284-4F68-A8C6-C2E0AD7FC681}" destId="{46BAEACE-BB2C-4CA5-976F-1353DFAD37DA}" srcOrd="0" destOrd="0" parTransId="{CEBAA6F0-6467-490F-B9BA-1A877BB4AEE1}" sibTransId="{40D1F13D-4517-4DF5-9211-CF70C1B034E7}"/>
    <dgm:cxn modelId="{092418BA-6A9B-46C1-881B-E24B24C99B4C}" type="presOf" srcId="{32EE8E95-7E9A-4153-87F8-7A247402091C}" destId="{573DD610-50C9-4D82-B2A0-460C3DEE7E0B}" srcOrd="0" destOrd="0" presId="urn:microsoft.com/office/officeart/2005/8/layout/vList6"/>
    <dgm:cxn modelId="{E06A8ABE-49CB-4BF7-BF4F-D0AE6B57FE05}" srcId="{32EE8E95-7E9A-4153-87F8-7A247402091C}" destId="{276584C8-9753-4F41-89DF-024525458C91}" srcOrd="2" destOrd="0" parTransId="{A839AF75-1EE8-416E-A1A5-A4D14A36115C}" sibTransId="{96DD67FE-192E-4D96-B518-44455F998A59}"/>
    <dgm:cxn modelId="{75AF38C0-821F-4276-994A-04AE7A98C9E6}" type="presOf" srcId="{E0F7D81C-7C6D-45AE-85D9-D056BA213DB0}" destId="{3CA139B1-8578-4768-8E46-AED43E1DA637}" srcOrd="0" destOrd="0" presId="urn:microsoft.com/office/officeart/2005/8/layout/vList6"/>
    <dgm:cxn modelId="{FB6211C6-45DC-46C0-8B9D-8CD6AB83535D}" srcId="{1E469C93-BC55-487D-9AAB-8A73E9629AF7}" destId="{F8CA13DE-D9D3-41BC-938A-AC9C6CDDA802}" srcOrd="0" destOrd="0" parTransId="{FA954CF7-272A-45B8-B08F-7AA04EE47D32}" sibTransId="{9F4642BD-7AC8-4EAF-B6E7-6F6FB8724728}"/>
    <dgm:cxn modelId="{E8300ACB-576E-4996-AA42-DBE3FF359473}" srcId="{D4D6EB93-E7B3-432F-A48E-89ABDBC404F7}" destId="{42607306-BB29-438A-9F3F-AB3A84C37E97}" srcOrd="0" destOrd="0" parTransId="{9B9DD75F-1AED-4672-A1BC-543895CA48B5}" sibTransId="{3DAD7B15-2648-41FB-BC78-A9AD37A11EE7}"/>
    <dgm:cxn modelId="{2E508DE6-E087-4A68-B5D4-B00B73C994FA}" type="presOf" srcId="{D4D6EB93-E7B3-432F-A48E-89ABDBC404F7}" destId="{9D2C22D7-7DA4-4CF0-84E4-5586C787C5F1}" srcOrd="0" destOrd="0" presId="urn:microsoft.com/office/officeart/2005/8/layout/vList6"/>
    <dgm:cxn modelId="{C191C6E9-ABF3-45C0-BF13-55AE8912FAEB}" srcId="{686D921B-D140-45BC-B17C-7E1283B49079}" destId="{DE7EE0EE-0DA0-4279-9198-61581D671710}" srcOrd="0" destOrd="0" parTransId="{74154E86-3F6F-49F4-B36E-61245291C85A}" sibTransId="{E77E9E0E-4A95-4541-B712-0D871FB053B0}"/>
    <dgm:cxn modelId="{D1967F7D-9A40-4F3C-B339-C1DC0EA8CB97}" type="presParOf" srcId="{573DD610-50C9-4D82-B2A0-460C3DEE7E0B}" destId="{DD32E420-6994-47EF-B4C5-892230366D93}" srcOrd="0" destOrd="0" presId="urn:microsoft.com/office/officeart/2005/8/layout/vList6"/>
    <dgm:cxn modelId="{F969731E-33F5-4CED-982D-8A468CF8D06B}" type="presParOf" srcId="{DD32E420-6994-47EF-B4C5-892230366D93}" destId="{3433DAEB-1906-4AA4-B786-6DFD02452CD4}" srcOrd="0" destOrd="0" presId="urn:microsoft.com/office/officeart/2005/8/layout/vList6"/>
    <dgm:cxn modelId="{52C78427-FD7F-4D23-AFED-144FB50B5C34}" type="presParOf" srcId="{DD32E420-6994-47EF-B4C5-892230366D93}" destId="{E02BAC84-F07A-430F-BE5E-1C7B7DCF70DF}" srcOrd="1" destOrd="0" presId="urn:microsoft.com/office/officeart/2005/8/layout/vList6"/>
    <dgm:cxn modelId="{1BC7E5DB-210C-40FC-B3EC-FDF887A33BBB}" type="presParOf" srcId="{573DD610-50C9-4D82-B2A0-460C3DEE7E0B}" destId="{28D7EBD3-FB32-4828-A6C2-B1594765134A}" srcOrd="1" destOrd="0" presId="urn:microsoft.com/office/officeart/2005/8/layout/vList6"/>
    <dgm:cxn modelId="{E48F3D32-89CF-4FBA-AAC4-0CEC050BE32B}" type="presParOf" srcId="{573DD610-50C9-4D82-B2A0-460C3DEE7E0B}" destId="{F1F727AF-19CD-4D90-BEAD-CB127CA249F5}" srcOrd="2" destOrd="0" presId="urn:microsoft.com/office/officeart/2005/8/layout/vList6"/>
    <dgm:cxn modelId="{76378E93-09E1-4F24-83B2-A735C288D1CB}" type="presParOf" srcId="{F1F727AF-19CD-4D90-BEAD-CB127CA249F5}" destId="{9D2C22D7-7DA4-4CF0-84E4-5586C787C5F1}" srcOrd="0" destOrd="0" presId="urn:microsoft.com/office/officeart/2005/8/layout/vList6"/>
    <dgm:cxn modelId="{097584B8-EC53-4A98-98C0-6F550680C660}" type="presParOf" srcId="{F1F727AF-19CD-4D90-BEAD-CB127CA249F5}" destId="{A9460076-290F-4CCE-978B-397233DEF579}" srcOrd="1" destOrd="0" presId="urn:microsoft.com/office/officeart/2005/8/layout/vList6"/>
    <dgm:cxn modelId="{44BAC07C-33AD-41B3-827B-F2CD657B5046}" type="presParOf" srcId="{573DD610-50C9-4D82-B2A0-460C3DEE7E0B}" destId="{F3C4414A-39B5-41AB-A86C-9F5150FE89BD}" srcOrd="3" destOrd="0" presId="urn:microsoft.com/office/officeart/2005/8/layout/vList6"/>
    <dgm:cxn modelId="{BA49E8E2-D8B4-42A3-ACBC-271A3CA31863}" type="presParOf" srcId="{573DD610-50C9-4D82-B2A0-460C3DEE7E0B}" destId="{2DD7A9D4-174B-4305-A243-CA0F69648A8F}" srcOrd="4" destOrd="0" presId="urn:microsoft.com/office/officeart/2005/8/layout/vList6"/>
    <dgm:cxn modelId="{16BC929E-04F9-4683-907E-3E660909EF56}" type="presParOf" srcId="{2DD7A9D4-174B-4305-A243-CA0F69648A8F}" destId="{59128C66-5D22-4332-A910-1CE0606CF1FC}" srcOrd="0" destOrd="0" presId="urn:microsoft.com/office/officeart/2005/8/layout/vList6"/>
    <dgm:cxn modelId="{5101CEC0-F529-4879-A924-83AF462C4E53}" type="presParOf" srcId="{2DD7A9D4-174B-4305-A243-CA0F69648A8F}" destId="{8C44EE80-0750-4805-A435-07D5B276D236}" srcOrd="1" destOrd="0" presId="urn:microsoft.com/office/officeart/2005/8/layout/vList6"/>
    <dgm:cxn modelId="{F143ACE4-293D-4EC2-98CD-806A784A3459}" type="presParOf" srcId="{573DD610-50C9-4D82-B2A0-460C3DEE7E0B}" destId="{251DEB1B-0022-4638-91AC-4B92EA606287}" srcOrd="5" destOrd="0" presId="urn:microsoft.com/office/officeart/2005/8/layout/vList6"/>
    <dgm:cxn modelId="{BF0B4CF3-DD16-46D0-9368-80A9CE01E8E2}" type="presParOf" srcId="{573DD610-50C9-4D82-B2A0-460C3DEE7E0B}" destId="{50F363C1-BDB9-4F85-825F-A53D26958215}" srcOrd="6" destOrd="0" presId="urn:microsoft.com/office/officeart/2005/8/layout/vList6"/>
    <dgm:cxn modelId="{FEDEEF4C-6EE0-4B9A-B2D7-FECAFB0C8D8C}" type="presParOf" srcId="{50F363C1-BDB9-4F85-825F-A53D26958215}" destId="{82FD2F6A-4029-46E5-BA41-B47429AF39E0}" srcOrd="0" destOrd="0" presId="urn:microsoft.com/office/officeart/2005/8/layout/vList6"/>
    <dgm:cxn modelId="{D1D1CB2A-F2CD-4A1B-8E90-8EAA0F34DFDA}" type="presParOf" srcId="{50F363C1-BDB9-4F85-825F-A53D26958215}" destId="{7890F2B1-7857-4E40-A9CF-8C06E84397C7}" srcOrd="1" destOrd="0" presId="urn:microsoft.com/office/officeart/2005/8/layout/vList6"/>
    <dgm:cxn modelId="{738C2C7C-CB9C-4C70-B6F8-49A807642003}" type="presParOf" srcId="{573DD610-50C9-4D82-B2A0-460C3DEE7E0B}" destId="{9EB057F9-B515-4208-BB3C-5253D6F39EE5}" srcOrd="7" destOrd="0" presId="urn:microsoft.com/office/officeart/2005/8/layout/vList6"/>
    <dgm:cxn modelId="{C2A3E87E-6D03-48F5-8EA4-E3AB0E437FED}" type="presParOf" srcId="{573DD610-50C9-4D82-B2A0-460C3DEE7E0B}" destId="{3297B89F-18D5-4FF4-8F5E-D1B04CA930BC}" srcOrd="8" destOrd="0" presId="urn:microsoft.com/office/officeart/2005/8/layout/vList6"/>
    <dgm:cxn modelId="{8E73A42E-0A43-4B5F-AA9E-56D5AA6573AE}" type="presParOf" srcId="{3297B89F-18D5-4FF4-8F5E-D1B04CA930BC}" destId="{3CA139B1-8578-4768-8E46-AED43E1DA637}" srcOrd="0" destOrd="0" presId="urn:microsoft.com/office/officeart/2005/8/layout/vList6"/>
    <dgm:cxn modelId="{C2019100-7650-4D60-B0A4-1BF763F8B6B1}" type="presParOf" srcId="{3297B89F-18D5-4FF4-8F5E-D1B04CA930BC}" destId="{057517B5-F3A6-4814-823A-B36823285916}" srcOrd="1" destOrd="0" presId="urn:microsoft.com/office/officeart/2005/8/layout/vList6"/>
    <dgm:cxn modelId="{ACD92F13-9787-450D-A167-FA7A76004484}" type="presParOf" srcId="{573DD610-50C9-4D82-B2A0-460C3DEE7E0B}" destId="{A0F71C83-EE7C-4113-B798-7950F823DD66}" srcOrd="9" destOrd="0" presId="urn:microsoft.com/office/officeart/2005/8/layout/vList6"/>
    <dgm:cxn modelId="{9219E435-9CAE-430B-8869-E805B8201A1E}" type="presParOf" srcId="{573DD610-50C9-4D82-B2A0-460C3DEE7E0B}" destId="{FAA8D03C-E258-4F27-80F3-39C05DB0CAE2}" srcOrd="10" destOrd="0" presId="urn:microsoft.com/office/officeart/2005/8/layout/vList6"/>
    <dgm:cxn modelId="{78C6E7C5-06B1-4B96-A1EE-8EFED954FB75}" type="presParOf" srcId="{FAA8D03C-E258-4F27-80F3-39C05DB0CAE2}" destId="{32F90A78-8199-4755-9184-9EAAE81F69F0}" srcOrd="0" destOrd="0" presId="urn:microsoft.com/office/officeart/2005/8/layout/vList6"/>
    <dgm:cxn modelId="{F64D3907-6950-4B77-9D3C-3E2791F4F684}" type="presParOf" srcId="{FAA8D03C-E258-4F27-80F3-39C05DB0CAE2}" destId="{D752186C-AF9C-4441-AD46-B18DFE6B83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CA4EA-623E-4251-99E4-8C9DC707C24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DCC3CF7-685A-4E04-B321-73A0BBC93360}">
      <dgm:prSet phldrT="[Текст]"/>
      <dgm:spPr/>
      <dgm:t>
        <a:bodyPr/>
        <a:lstStyle/>
        <a:p>
          <a:r>
            <a:rPr lang="ru-RU" b="0" dirty="0">
              <a:latin typeface="Courier New" panose="02070309020205020404" pitchFamily="49" charset="0"/>
              <a:cs typeface="Courier New" panose="02070309020205020404" pitchFamily="49" charset="0"/>
            </a:rPr>
            <a:t>СМК</a:t>
          </a:r>
        </a:p>
      </dgm:t>
    </dgm:pt>
    <dgm:pt modelId="{0A8F05CF-9D66-44AB-9033-6EE3E079308A}" type="parTrans" cxnId="{70814CDA-5EFF-4E97-B992-7DE87E73E467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B55BD5A5-B28D-4291-9191-DDC03CE3B599}" type="sibTrans" cxnId="{70814CDA-5EFF-4E97-B992-7DE87E73E467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7B92493-7694-4848-8CB0-D70EE7AFF549}">
      <dgm:prSet phldrT="[Текст]" custT="1"/>
      <dgm:spPr/>
      <dgm:t>
        <a:bodyPr/>
        <a:lstStyle/>
        <a:p>
          <a:r>
            <a:rPr lang="ru-RU" sz="1600" b="1" dirty="0">
              <a:latin typeface="Courier New" panose="02070309020205020404" pitchFamily="49" charset="0"/>
              <a:cs typeface="Courier New" panose="02070309020205020404" pitchFamily="49" charset="0"/>
            </a:rPr>
            <a:t>Средства массовой коммуникации</a:t>
          </a:r>
        </a:p>
      </dgm:t>
    </dgm:pt>
    <dgm:pt modelId="{850CAA1E-ADDD-47A5-AA7E-D48AC42F5071}" type="parTrans" cxnId="{CFD265DA-4A3A-4B4A-AF47-E332F77F4DB3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0FB6E76-F694-4FFE-BEDE-C4BB5E595B46}" type="sibTrans" cxnId="{CFD265DA-4A3A-4B4A-AF47-E332F77F4DB3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D61EA67-D150-4B69-951D-4EAF7CEAD971}">
      <dgm:prSet phldrT="[Текст]"/>
      <dgm:spPr/>
      <dgm:t>
        <a:bodyPr/>
        <a:lstStyle/>
        <a:p>
          <a:r>
            <a:rPr lang="ru-RU" b="0" dirty="0">
              <a:latin typeface="Courier New" panose="02070309020205020404" pitchFamily="49" charset="0"/>
              <a:cs typeface="Courier New" panose="02070309020205020404" pitchFamily="49" charset="0"/>
            </a:rPr>
            <a:t>СМИ</a:t>
          </a:r>
        </a:p>
      </dgm:t>
    </dgm:pt>
    <dgm:pt modelId="{971DC399-3DD9-44ED-BA6B-CD545A76535B}" type="parTrans" cxnId="{E2623F24-4576-402C-832B-722A1B21C78F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049C6A3-B740-4BFB-8B2A-503875640EAF}" type="sibTrans" cxnId="{E2623F24-4576-402C-832B-722A1B21C78F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2784968-F858-4460-BA3D-8A963112A8BA}">
      <dgm:prSet phldrT="[Текст]" custT="1"/>
      <dgm:spPr/>
      <dgm:t>
        <a:bodyPr/>
        <a:lstStyle/>
        <a:p>
          <a:r>
            <a:rPr lang="ru-RU" sz="1600" b="1" dirty="0">
              <a:latin typeface="Courier New" panose="02070309020205020404" pitchFamily="49" charset="0"/>
              <a:cs typeface="Courier New" panose="02070309020205020404" pitchFamily="49" charset="0"/>
            </a:rPr>
            <a:t>Средства массовой информации</a:t>
          </a:r>
        </a:p>
      </dgm:t>
    </dgm:pt>
    <dgm:pt modelId="{C5878392-6E21-4A0D-8CC3-E6AF5C851FAD}" type="parTrans" cxnId="{80B5D5E8-4C61-4DF8-9F28-A2276CBAFB2E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E9BCECD-94EE-430C-9DFA-B4BBC62D2B93}" type="sibTrans" cxnId="{80B5D5E8-4C61-4DF8-9F28-A2276CBAFB2E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C2F8109-14AE-46BA-8DA8-6380554176A9}">
      <dgm:prSet phldrT="[Текст]"/>
      <dgm:spPr/>
      <dgm:t>
        <a:bodyPr/>
        <a:lstStyle/>
        <a:p>
          <a:r>
            <a:rPr lang="ru-RU" b="0" dirty="0">
              <a:latin typeface="Courier New" panose="02070309020205020404" pitchFamily="49" charset="0"/>
              <a:cs typeface="Courier New" panose="02070309020205020404" pitchFamily="49" charset="0"/>
            </a:rPr>
            <a:t>контент</a:t>
          </a:r>
        </a:p>
      </dgm:t>
    </dgm:pt>
    <dgm:pt modelId="{60E0C0EF-1BA7-4D30-A4C6-100B11056BAF}" type="parTrans" cxnId="{5A0CFEFE-15D0-4F61-B16B-7C3443D19BE2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5FADFA1-2347-4DDF-A85B-C9F786D373E8}" type="sibTrans" cxnId="{5A0CFEFE-15D0-4F61-B16B-7C3443D19BE2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23F9694-D7FD-4FED-94CF-342466D289D8}">
      <dgm:prSet phldrT="[Текст]" custT="1"/>
      <dgm:spPr/>
      <dgm:t>
        <a:bodyPr/>
        <a:lstStyle/>
        <a:p>
          <a:r>
            <a:rPr lang="ru-RU" sz="1600" b="1" dirty="0">
              <a:latin typeface="Courier New" panose="02070309020205020404" pitchFamily="49" charset="0"/>
              <a:cs typeface="Courier New" panose="02070309020205020404" pitchFamily="49" charset="0"/>
            </a:rPr>
            <a:t>Содержание, корпус разножанровой и </a:t>
          </a:r>
          <a:r>
            <a:rPr lang="ru-RU" sz="1600" b="1" dirty="0" err="1">
              <a:latin typeface="Courier New" panose="02070309020205020404" pitchFamily="49" charset="0"/>
              <a:cs typeface="Courier New" panose="02070309020205020404" pitchFamily="49" charset="0"/>
            </a:rPr>
            <a:t>разноформатной</a:t>
          </a:r>
          <a:r>
            <a:rPr lang="ru-RU" sz="1600" b="1" dirty="0">
              <a:latin typeface="Courier New" panose="02070309020205020404" pitchFamily="49" charset="0"/>
              <a:cs typeface="Courier New" panose="02070309020205020404" pitchFamily="49" charset="0"/>
            </a:rPr>
            <a:t> информации об организации, проекте, человеке</a:t>
          </a:r>
        </a:p>
      </dgm:t>
    </dgm:pt>
    <dgm:pt modelId="{04B1CF1C-8B6A-471A-A054-F2430FBAE4EE}" type="parTrans" cxnId="{D4C9B0C2-E733-4D8A-8BD9-DC11A7086398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233F07C-4C86-4A2C-BA87-38587C4B5BFA}" type="sibTrans" cxnId="{D4C9B0C2-E733-4D8A-8BD9-DC11A7086398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571EE40-40E0-425F-9183-66CC7847476B}" type="pres">
      <dgm:prSet presAssocID="{388CA4EA-623E-4251-99E4-8C9DC707C240}" presName="Name0" presStyleCnt="0">
        <dgm:presLayoutVars>
          <dgm:dir/>
          <dgm:animLvl val="lvl"/>
          <dgm:resizeHandles val="exact"/>
        </dgm:presLayoutVars>
      </dgm:prSet>
      <dgm:spPr/>
    </dgm:pt>
    <dgm:pt modelId="{5B9B7678-4302-43E7-9EC7-227F0664C9C7}" type="pres">
      <dgm:prSet presAssocID="{6DCC3CF7-685A-4E04-B321-73A0BBC93360}" presName="linNode" presStyleCnt="0"/>
      <dgm:spPr/>
    </dgm:pt>
    <dgm:pt modelId="{5838FB32-9EF8-4DE5-972C-6FFC3573622B}" type="pres">
      <dgm:prSet presAssocID="{6DCC3CF7-685A-4E04-B321-73A0BBC9336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6177817-92DA-4814-AB95-83061FF0C23C}" type="pres">
      <dgm:prSet presAssocID="{6DCC3CF7-685A-4E04-B321-73A0BBC93360}" presName="descendantText" presStyleLbl="alignAccFollowNode1" presStyleIdx="0" presStyleCnt="3">
        <dgm:presLayoutVars>
          <dgm:bulletEnabled val="1"/>
        </dgm:presLayoutVars>
      </dgm:prSet>
      <dgm:spPr/>
    </dgm:pt>
    <dgm:pt modelId="{87910673-ACEC-4F82-A3C8-E88767F97FC0}" type="pres">
      <dgm:prSet presAssocID="{B55BD5A5-B28D-4291-9191-DDC03CE3B599}" presName="sp" presStyleCnt="0"/>
      <dgm:spPr/>
    </dgm:pt>
    <dgm:pt modelId="{5978D07F-AC1C-49C6-AD44-D6C81C2B13CE}" type="pres">
      <dgm:prSet presAssocID="{1D61EA67-D150-4B69-951D-4EAF7CEAD971}" presName="linNode" presStyleCnt="0"/>
      <dgm:spPr/>
    </dgm:pt>
    <dgm:pt modelId="{50A35B84-640E-490E-BD8C-8890945EDB7C}" type="pres">
      <dgm:prSet presAssocID="{1D61EA67-D150-4B69-951D-4EAF7CEAD97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EFAD459-FA8D-41B4-9A56-4C6C22F0CDA6}" type="pres">
      <dgm:prSet presAssocID="{1D61EA67-D150-4B69-951D-4EAF7CEAD971}" presName="descendantText" presStyleLbl="alignAccFollowNode1" presStyleIdx="1" presStyleCnt="3">
        <dgm:presLayoutVars>
          <dgm:bulletEnabled val="1"/>
        </dgm:presLayoutVars>
      </dgm:prSet>
      <dgm:spPr/>
    </dgm:pt>
    <dgm:pt modelId="{C68E7467-BEAD-4262-9526-EFD00E81F525}" type="pres">
      <dgm:prSet presAssocID="{C049C6A3-B740-4BFB-8B2A-503875640EAF}" presName="sp" presStyleCnt="0"/>
      <dgm:spPr/>
    </dgm:pt>
    <dgm:pt modelId="{1932F173-C306-4EAE-AAD1-440977D6751B}" type="pres">
      <dgm:prSet presAssocID="{AC2F8109-14AE-46BA-8DA8-6380554176A9}" presName="linNode" presStyleCnt="0"/>
      <dgm:spPr/>
    </dgm:pt>
    <dgm:pt modelId="{85879761-4144-4C3E-813C-87476F3F327C}" type="pres">
      <dgm:prSet presAssocID="{AC2F8109-14AE-46BA-8DA8-6380554176A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7191444-FAFD-4FBE-A7FD-4DC9B99E3C9E}" type="pres">
      <dgm:prSet presAssocID="{AC2F8109-14AE-46BA-8DA8-6380554176A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0923312-8D07-4CDE-A2E2-4C204581C699}" type="presOf" srcId="{AC2F8109-14AE-46BA-8DA8-6380554176A9}" destId="{85879761-4144-4C3E-813C-87476F3F327C}" srcOrd="0" destOrd="0" presId="urn:microsoft.com/office/officeart/2005/8/layout/vList5"/>
    <dgm:cxn modelId="{3AD0B81B-5CF3-4181-93EF-0E48390E542D}" type="presOf" srcId="{87B92493-7694-4848-8CB0-D70EE7AFF549}" destId="{06177817-92DA-4814-AB95-83061FF0C23C}" srcOrd="0" destOrd="0" presId="urn:microsoft.com/office/officeart/2005/8/layout/vList5"/>
    <dgm:cxn modelId="{E2623F24-4576-402C-832B-722A1B21C78F}" srcId="{388CA4EA-623E-4251-99E4-8C9DC707C240}" destId="{1D61EA67-D150-4B69-951D-4EAF7CEAD971}" srcOrd="1" destOrd="0" parTransId="{971DC399-3DD9-44ED-BA6B-CD545A76535B}" sibTransId="{C049C6A3-B740-4BFB-8B2A-503875640EAF}"/>
    <dgm:cxn modelId="{2B4E0C61-FD6E-4B63-B16A-D821D113697D}" type="presOf" srcId="{123F9694-D7FD-4FED-94CF-342466D289D8}" destId="{F7191444-FAFD-4FBE-A7FD-4DC9B99E3C9E}" srcOrd="0" destOrd="0" presId="urn:microsoft.com/office/officeart/2005/8/layout/vList5"/>
    <dgm:cxn modelId="{46150389-5F00-4AB3-A6F1-5C66017195A9}" type="presOf" srcId="{6DCC3CF7-685A-4E04-B321-73A0BBC93360}" destId="{5838FB32-9EF8-4DE5-972C-6FFC3573622B}" srcOrd="0" destOrd="0" presId="urn:microsoft.com/office/officeart/2005/8/layout/vList5"/>
    <dgm:cxn modelId="{70A1AABD-6D1D-4F54-9583-B981A39957DD}" type="presOf" srcId="{388CA4EA-623E-4251-99E4-8C9DC707C240}" destId="{F571EE40-40E0-425F-9183-66CC7847476B}" srcOrd="0" destOrd="0" presId="urn:microsoft.com/office/officeart/2005/8/layout/vList5"/>
    <dgm:cxn modelId="{D4C9B0C2-E733-4D8A-8BD9-DC11A7086398}" srcId="{AC2F8109-14AE-46BA-8DA8-6380554176A9}" destId="{123F9694-D7FD-4FED-94CF-342466D289D8}" srcOrd="0" destOrd="0" parTransId="{04B1CF1C-8B6A-471A-A054-F2430FBAE4EE}" sibTransId="{8233F07C-4C86-4A2C-BA87-38587C4B5BFA}"/>
    <dgm:cxn modelId="{20A361CD-C81C-4CFC-A26A-79B5D11C0C8B}" type="presOf" srcId="{92784968-F858-4460-BA3D-8A963112A8BA}" destId="{EEFAD459-FA8D-41B4-9A56-4C6C22F0CDA6}" srcOrd="0" destOrd="0" presId="urn:microsoft.com/office/officeart/2005/8/layout/vList5"/>
    <dgm:cxn modelId="{CFD265DA-4A3A-4B4A-AF47-E332F77F4DB3}" srcId="{6DCC3CF7-685A-4E04-B321-73A0BBC93360}" destId="{87B92493-7694-4848-8CB0-D70EE7AFF549}" srcOrd="0" destOrd="0" parTransId="{850CAA1E-ADDD-47A5-AA7E-D48AC42F5071}" sibTransId="{E0FB6E76-F694-4FFE-BEDE-C4BB5E595B46}"/>
    <dgm:cxn modelId="{70814CDA-5EFF-4E97-B992-7DE87E73E467}" srcId="{388CA4EA-623E-4251-99E4-8C9DC707C240}" destId="{6DCC3CF7-685A-4E04-B321-73A0BBC93360}" srcOrd="0" destOrd="0" parTransId="{0A8F05CF-9D66-44AB-9033-6EE3E079308A}" sibTransId="{B55BD5A5-B28D-4291-9191-DDC03CE3B599}"/>
    <dgm:cxn modelId="{80B5D5E8-4C61-4DF8-9F28-A2276CBAFB2E}" srcId="{1D61EA67-D150-4B69-951D-4EAF7CEAD971}" destId="{92784968-F858-4460-BA3D-8A963112A8BA}" srcOrd="0" destOrd="0" parTransId="{C5878392-6E21-4A0D-8CC3-E6AF5C851FAD}" sibTransId="{1E9BCECD-94EE-430C-9DFA-B4BBC62D2B93}"/>
    <dgm:cxn modelId="{39929BEF-CC2F-44FA-B446-A74249C82E21}" type="presOf" srcId="{1D61EA67-D150-4B69-951D-4EAF7CEAD971}" destId="{50A35B84-640E-490E-BD8C-8890945EDB7C}" srcOrd="0" destOrd="0" presId="urn:microsoft.com/office/officeart/2005/8/layout/vList5"/>
    <dgm:cxn modelId="{5A0CFEFE-15D0-4F61-B16B-7C3443D19BE2}" srcId="{388CA4EA-623E-4251-99E4-8C9DC707C240}" destId="{AC2F8109-14AE-46BA-8DA8-6380554176A9}" srcOrd="2" destOrd="0" parTransId="{60E0C0EF-1BA7-4D30-A4C6-100B11056BAF}" sibTransId="{45FADFA1-2347-4DDF-A85B-C9F786D373E8}"/>
    <dgm:cxn modelId="{21CC5876-E12C-4E93-9604-E40AE26C7892}" type="presParOf" srcId="{F571EE40-40E0-425F-9183-66CC7847476B}" destId="{5B9B7678-4302-43E7-9EC7-227F0664C9C7}" srcOrd="0" destOrd="0" presId="urn:microsoft.com/office/officeart/2005/8/layout/vList5"/>
    <dgm:cxn modelId="{A8A74018-6485-4FFB-91F4-762823F2042D}" type="presParOf" srcId="{5B9B7678-4302-43E7-9EC7-227F0664C9C7}" destId="{5838FB32-9EF8-4DE5-972C-6FFC3573622B}" srcOrd="0" destOrd="0" presId="urn:microsoft.com/office/officeart/2005/8/layout/vList5"/>
    <dgm:cxn modelId="{25EC0201-356C-4B8D-877E-437C1A3C3E35}" type="presParOf" srcId="{5B9B7678-4302-43E7-9EC7-227F0664C9C7}" destId="{06177817-92DA-4814-AB95-83061FF0C23C}" srcOrd="1" destOrd="0" presId="urn:microsoft.com/office/officeart/2005/8/layout/vList5"/>
    <dgm:cxn modelId="{142F7A34-EC7F-4C8E-B5C1-6998746D9263}" type="presParOf" srcId="{F571EE40-40E0-425F-9183-66CC7847476B}" destId="{87910673-ACEC-4F82-A3C8-E88767F97FC0}" srcOrd="1" destOrd="0" presId="urn:microsoft.com/office/officeart/2005/8/layout/vList5"/>
    <dgm:cxn modelId="{8EBBA08B-22B0-4EC6-97E8-DB0334E4F686}" type="presParOf" srcId="{F571EE40-40E0-425F-9183-66CC7847476B}" destId="{5978D07F-AC1C-49C6-AD44-D6C81C2B13CE}" srcOrd="2" destOrd="0" presId="urn:microsoft.com/office/officeart/2005/8/layout/vList5"/>
    <dgm:cxn modelId="{152C0186-182E-4D53-A0C6-1B0E4D2641BF}" type="presParOf" srcId="{5978D07F-AC1C-49C6-AD44-D6C81C2B13CE}" destId="{50A35B84-640E-490E-BD8C-8890945EDB7C}" srcOrd="0" destOrd="0" presId="urn:microsoft.com/office/officeart/2005/8/layout/vList5"/>
    <dgm:cxn modelId="{90BF8B93-C211-4A97-A9B5-7532E42435B4}" type="presParOf" srcId="{5978D07F-AC1C-49C6-AD44-D6C81C2B13CE}" destId="{EEFAD459-FA8D-41B4-9A56-4C6C22F0CDA6}" srcOrd="1" destOrd="0" presId="urn:microsoft.com/office/officeart/2005/8/layout/vList5"/>
    <dgm:cxn modelId="{16FB8FE9-E414-42F7-85C6-C48F13E17B69}" type="presParOf" srcId="{F571EE40-40E0-425F-9183-66CC7847476B}" destId="{C68E7467-BEAD-4262-9526-EFD00E81F525}" srcOrd="3" destOrd="0" presId="urn:microsoft.com/office/officeart/2005/8/layout/vList5"/>
    <dgm:cxn modelId="{142243EF-3825-42E8-8C4A-B808995351A6}" type="presParOf" srcId="{F571EE40-40E0-425F-9183-66CC7847476B}" destId="{1932F173-C306-4EAE-AAD1-440977D6751B}" srcOrd="4" destOrd="0" presId="urn:microsoft.com/office/officeart/2005/8/layout/vList5"/>
    <dgm:cxn modelId="{A23F52D6-CDCC-439C-9B05-744220BE8341}" type="presParOf" srcId="{1932F173-C306-4EAE-AAD1-440977D6751B}" destId="{85879761-4144-4C3E-813C-87476F3F327C}" srcOrd="0" destOrd="0" presId="urn:microsoft.com/office/officeart/2005/8/layout/vList5"/>
    <dgm:cxn modelId="{E0756991-E125-45C1-BB0D-B8DB4523AEB1}" type="presParOf" srcId="{1932F173-C306-4EAE-AAD1-440977D6751B}" destId="{F7191444-FAFD-4FBE-A7FD-4DC9B99E3C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FDA8BF-1F58-46A7-8666-12F40A7BD957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08CB2-832B-4C3D-9C2C-7854C43A30E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Типы СМИ</a:t>
          </a:r>
        </a:p>
      </dgm:t>
    </dgm:pt>
    <dgm:pt modelId="{0ED94C7C-BA8B-422E-BB08-A56BA3638567}" type="parTrans" cxnId="{CE2DE1E1-014D-4640-BDAF-48D648C3F7C7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8CD5D97-0B3C-442F-A7DB-3142BC57148B}" type="sibTrans" cxnId="{CE2DE1E1-014D-4640-BDAF-48D648C3F7C7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68BECF1-AC26-4C82-9A87-B315164497E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ТВ</a:t>
          </a:r>
        </a:p>
      </dgm:t>
    </dgm:pt>
    <dgm:pt modelId="{EDF90968-5DA8-4F5A-9739-3EB3D117B7A4}" type="parTrans" cxnId="{E4BDC53A-5311-4949-B13B-4A2DE5659153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FD8ECA4-328E-4364-A50C-F44D8391BFD7}" type="sibTrans" cxnId="{E4BDC53A-5311-4949-B13B-4A2DE5659153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A40FB06-D758-44CA-9EE1-BFBEFAE7540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Радио</a:t>
          </a:r>
        </a:p>
      </dgm:t>
    </dgm:pt>
    <dgm:pt modelId="{1CD49CBC-98E6-430D-BB5F-2CEF2ACF791D}" type="parTrans" cxnId="{A9DDAB97-1133-496D-B8B8-7DB18953620F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C57B5B3-BA86-4B63-82F2-C1AA8882287B}" type="sibTrans" cxnId="{A9DDAB97-1133-496D-B8B8-7DB18953620F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7C6D6324-526C-4FDE-AA14-EB31F65C7614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Типы СМК</a:t>
          </a:r>
        </a:p>
      </dgm:t>
    </dgm:pt>
    <dgm:pt modelId="{8C90689E-ADDB-4172-8B65-DF5B6CB1EB17}" type="parTrans" cxnId="{2349E86D-EF3B-433F-B95F-921C14B3B070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7809F27-42B8-44E9-B3DD-0034236E4713}" type="sibTrans" cxnId="{2349E86D-EF3B-433F-B95F-921C14B3B070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984811A-E56D-49FD-8A2D-C90114B9B4F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Интернет-СМИ (газеты, журналы, сайты, порталы)</a:t>
          </a:r>
        </a:p>
      </dgm:t>
    </dgm:pt>
    <dgm:pt modelId="{E2965ACE-E315-455C-AC7C-C5C0C1B4DE25}" type="parTrans" cxnId="{C841EB4F-C6AE-4843-9DC3-7FD33B15A4DA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2F17098-B7D0-44B2-9D25-65F3818AD9B9}" type="sibTrans" cxnId="{C841EB4F-C6AE-4843-9DC3-7FD33B15A4DA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2F66F30-A28C-493C-94B7-E08717E3356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Информационные агентства</a:t>
          </a:r>
        </a:p>
      </dgm:t>
    </dgm:pt>
    <dgm:pt modelId="{EE85DBB1-682B-48D5-807C-A57646165D13}" type="parTrans" cxnId="{A1B7B7B9-8E49-4FFB-8BCE-AC0478832236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B46A489-EC81-49F3-BACD-A2544AACAFEA}" type="sibTrans" cxnId="{A1B7B7B9-8E49-4FFB-8BCE-AC0478832236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7F8655C-897A-4758-9150-71DD72F7D72F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Паблики</a:t>
          </a:r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 в соцсетях</a:t>
          </a:r>
        </a:p>
      </dgm:t>
    </dgm:pt>
    <dgm:pt modelId="{1FD2E63A-B40B-4918-B321-42062CCBEBA0}" type="parTrans" cxnId="{5D57B512-B2E9-4B5B-A835-0DEC50679557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77A0F944-1964-44CE-A019-F6E639BDABFB}" type="sibTrans" cxnId="{5D57B512-B2E9-4B5B-A835-0DEC50679557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827DB36-81D8-4AD0-8DCD-BF21E8BF15AB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Каналы (</a:t>
          </a:r>
          <a:r>
            <a:rPr lang="ru-RU" sz="1600" b="1" dirty="0" err="1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телеграм</a:t>
          </a:r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, видеохостинги)</a:t>
          </a:r>
        </a:p>
      </dgm:t>
    </dgm:pt>
    <dgm:pt modelId="{DFAE6727-069C-4D55-B847-CA99CB9203A0}" type="parTrans" cxnId="{34DE2842-9B4F-4188-9255-A313FEFCBD1F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2E44309-4E3A-4823-8CEA-1A6EA2A3E097}" type="sibTrans" cxnId="{34DE2842-9B4F-4188-9255-A313FEFCBD1F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1FB6D9F-F541-4184-BE34-8E1A1E3FC08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Группы в соцсетях и мессенджерах</a:t>
          </a:r>
        </a:p>
      </dgm:t>
    </dgm:pt>
    <dgm:pt modelId="{81BA347B-80C0-44BF-9DF0-1A4CB2CA2B49}" type="parTrans" cxnId="{DD528F7B-AD66-47EF-8140-C40C166FD923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DD9A21C1-64FD-4562-B6DD-81F7616A29E5}" type="sibTrans" cxnId="{DD528F7B-AD66-47EF-8140-C40C166FD923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6B99B44-F1B5-4DE9-8D4A-A9C002FA7C5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Чаты</a:t>
          </a:r>
        </a:p>
      </dgm:t>
    </dgm:pt>
    <dgm:pt modelId="{2A1D4B38-86C6-4CC7-A567-77A79B2713F2}" type="parTrans" cxnId="{1CE6DB58-76CE-4B9C-BC08-0F3BF707CB5C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162C03A-6B16-4BF0-9960-EDD4030D6C8C}" type="sibTrans" cxnId="{1CE6DB58-76CE-4B9C-BC08-0F3BF707CB5C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85A8275-3C82-4C36-BF22-9E734D865F5B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Интернет-сайты, интернет-ресурсы</a:t>
          </a:r>
        </a:p>
      </dgm:t>
    </dgm:pt>
    <dgm:pt modelId="{EDC233BB-2DCD-4B49-9A98-F2F28DAA2D8C}" type="parTrans" cxnId="{3F85E0EB-1B7F-4537-A21E-DF58DEF2DD3C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6652D22-6D33-4ACB-BC9B-C1531051ACF5}" type="sibTrans" cxnId="{3F85E0EB-1B7F-4537-A21E-DF58DEF2DD3C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349F581-B922-47FC-9BB2-9383B08274D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Подкасты</a:t>
          </a:r>
        </a:p>
      </dgm:t>
    </dgm:pt>
    <dgm:pt modelId="{DC7EFE9A-7176-411B-9F0C-E3C543D2B0A8}" type="parTrans" cxnId="{1C137595-9240-4D1E-A9CF-4CF141E46242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B5C3AA7-496D-4866-A113-C417D17F8459}" type="sibTrans" cxnId="{1C137595-9240-4D1E-A9CF-4CF141E46242}">
      <dgm:prSet/>
      <dgm:spPr/>
      <dgm:t>
        <a:bodyPr/>
        <a:lstStyle/>
        <a:p>
          <a:endParaRPr lang="ru-RU" sz="160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F9A6BCF-6845-42D9-9350-55CBE8930F2A}" type="pres">
      <dgm:prSet presAssocID="{4EFDA8BF-1F58-46A7-8666-12F40A7BD957}" presName="linearFlow" presStyleCnt="0">
        <dgm:presLayoutVars>
          <dgm:dir/>
          <dgm:resizeHandles val="exact"/>
        </dgm:presLayoutVars>
      </dgm:prSet>
      <dgm:spPr/>
    </dgm:pt>
    <dgm:pt modelId="{9D4EFAB7-25F1-46EA-84D2-9C582800EB4E}" type="pres">
      <dgm:prSet presAssocID="{A0808CB2-832B-4C3D-9C2C-7854C43A30EF}" presName="comp" presStyleCnt="0"/>
      <dgm:spPr/>
    </dgm:pt>
    <dgm:pt modelId="{0160FCF4-1B61-4A32-8CC0-CFB6CDF3E53D}" type="pres">
      <dgm:prSet presAssocID="{A0808CB2-832B-4C3D-9C2C-7854C43A30EF}" presName="rect2" presStyleLbl="node1" presStyleIdx="0" presStyleCnt="2" custScaleX="94932" custScaleY="149725">
        <dgm:presLayoutVars>
          <dgm:bulletEnabled val="1"/>
        </dgm:presLayoutVars>
      </dgm:prSet>
      <dgm:spPr/>
    </dgm:pt>
    <dgm:pt modelId="{6C402F15-ACA6-4119-916F-FEAF5E1DFED9}" type="pres">
      <dgm:prSet presAssocID="{A0808CB2-832B-4C3D-9C2C-7854C43A30EF}" presName="rect1" presStyleLbl="ln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9EA97DA-8B8B-4820-BE2B-7B349CCC60CB}" type="pres">
      <dgm:prSet presAssocID="{F8CD5D97-0B3C-442F-A7DB-3142BC57148B}" presName="sibTrans" presStyleCnt="0"/>
      <dgm:spPr/>
    </dgm:pt>
    <dgm:pt modelId="{E05D5BC5-699F-49EC-8664-255B51C9A05A}" type="pres">
      <dgm:prSet presAssocID="{7C6D6324-526C-4FDE-AA14-EB31F65C7614}" presName="comp" presStyleCnt="0"/>
      <dgm:spPr/>
    </dgm:pt>
    <dgm:pt modelId="{75ACF0D9-CBE1-4563-B4B5-0E739D6BD56E}" type="pres">
      <dgm:prSet presAssocID="{7C6D6324-526C-4FDE-AA14-EB31F65C7614}" presName="rect2" presStyleLbl="node1" presStyleIdx="1" presStyleCnt="2" custScaleX="105004" custScaleY="189082">
        <dgm:presLayoutVars>
          <dgm:bulletEnabled val="1"/>
        </dgm:presLayoutVars>
      </dgm:prSet>
      <dgm:spPr/>
    </dgm:pt>
    <dgm:pt modelId="{77EC5900-4DAF-4912-A455-9C29B9C41ED7}" type="pres">
      <dgm:prSet presAssocID="{7C6D6324-526C-4FDE-AA14-EB31F65C7614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5D57B512-B2E9-4B5B-A835-0DEC50679557}" srcId="{7C6D6324-526C-4FDE-AA14-EB31F65C7614}" destId="{E7F8655C-897A-4758-9150-71DD72F7D72F}" srcOrd="0" destOrd="0" parTransId="{1FD2E63A-B40B-4918-B321-42062CCBEBA0}" sibTransId="{77A0F944-1964-44CE-A019-F6E639BDABFB}"/>
    <dgm:cxn modelId="{D2DD2713-9A7B-4F8F-A879-C5E6D7025B94}" type="presOf" srcId="{3984811A-E56D-49FD-8A2D-C90114B9B4FD}" destId="{0160FCF4-1B61-4A32-8CC0-CFB6CDF3E53D}" srcOrd="0" destOrd="3" presId="urn:microsoft.com/office/officeart/2008/layout/AlternatingPictureBlocks"/>
    <dgm:cxn modelId="{990F302C-3539-429B-A23A-D1D6BB3808BF}" type="presOf" srcId="{185A8275-3C82-4C36-BF22-9E734D865F5B}" destId="{75ACF0D9-CBE1-4563-B4B5-0E739D6BD56E}" srcOrd="0" destOrd="5" presId="urn:microsoft.com/office/officeart/2008/layout/AlternatingPictureBlocks"/>
    <dgm:cxn modelId="{E4BDC53A-5311-4949-B13B-4A2DE5659153}" srcId="{A0808CB2-832B-4C3D-9C2C-7854C43A30EF}" destId="{468BECF1-AC26-4C82-9A87-B315164497E9}" srcOrd="0" destOrd="0" parTransId="{EDF90968-5DA8-4F5A-9739-3EB3D117B7A4}" sibTransId="{CFD8ECA4-328E-4364-A50C-F44D8391BFD7}"/>
    <dgm:cxn modelId="{34DE2842-9B4F-4188-9255-A313FEFCBD1F}" srcId="{7C6D6324-526C-4FDE-AA14-EB31F65C7614}" destId="{5827DB36-81D8-4AD0-8DCD-BF21E8BF15AB}" srcOrd="1" destOrd="0" parTransId="{DFAE6727-069C-4D55-B847-CA99CB9203A0}" sibTransId="{12E44309-4E3A-4823-8CEA-1A6EA2A3E097}"/>
    <dgm:cxn modelId="{2349E86D-EF3B-433F-B95F-921C14B3B070}" srcId="{4EFDA8BF-1F58-46A7-8666-12F40A7BD957}" destId="{7C6D6324-526C-4FDE-AA14-EB31F65C7614}" srcOrd="1" destOrd="0" parTransId="{8C90689E-ADDB-4172-8B65-DF5B6CB1EB17}" sibTransId="{A7809F27-42B8-44E9-B3DD-0034236E4713}"/>
    <dgm:cxn modelId="{C841EB4F-C6AE-4843-9DC3-7FD33B15A4DA}" srcId="{A0808CB2-832B-4C3D-9C2C-7854C43A30EF}" destId="{3984811A-E56D-49FD-8A2D-C90114B9B4FD}" srcOrd="2" destOrd="0" parTransId="{E2965ACE-E315-455C-AC7C-C5C0C1B4DE25}" sibTransId="{42F17098-B7D0-44B2-9D25-65F3818AD9B9}"/>
    <dgm:cxn modelId="{380F1675-4F74-44E0-9DDA-FECC699BDF3C}" type="presOf" srcId="{36B99B44-F1B5-4DE9-8D4A-A9C002FA7C58}" destId="{75ACF0D9-CBE1-4563-B4B5-0E739D6BD56E}" srcOrd="0" destOrd="4" presId="urn:microsoft.com/office/officeart/2008/layout/AlternatingPictureBlocks"/>
    <dgm:cxn modelId="{0A872458-31ED-4552-8F33-5425937EB4F7}" type="presOf" srcId="{A0808CB2-832B-4C3D-9C2C-7854C43A30EF}" destId="{0160FCF4-1B61-4A32-8CC0-CFB6CDF3E53D}" srcOrd="0" destOrd="0" presId="urn:microsoft.com/office/officeart/2008/layout/AlternatingPictureBlocks"/>
    <dgm:cxn modelId="{1CE6DB58-76CE-4B9C-BC08-0F3BF707CB5C}" srcId="{7C6D6324-526C-4FDE-AA14-EB31F65C7614}" destId="{36B99B44-F1B5-4DE9-8D4A-A9C002FA7C58}" srcOrd="3" destOrd="0" parTransId="{2A1D4B38-86C6-4CC7-A567-77A79B2713F2}" sibTransId="{F162C03A-6B16-4BF0-9960-EDD4030D6C8C}"/>
    <dgm:cxn modelId="{46F19B59-9DDF-48A1-B0EC-956C73C9BAE6}" type="presOf" srcId="{02F66F30-A28C-493C-94B7-E08717E33563}" destId="{0160FCF4-1B61-4A32-8CC0-CFB6CDF3E53D}" srcOrd="0" destOrd="4" presId="urn:microsoft.com/office/officeart/2008/layout/AlternatingPictureBlocks"/>
    <dgm:cxn modelId="{DD528F7B-AD66-47EF-8140-C40C166FD923}" srcId="{7C6D6324-526C-4FDE-AA14-EB31F65C7614}" destId="{41FB6D9F-F541-4184-BE34-8E1A1E3FC080}" srcOrd="2" destOrd="0" parTransId="{81BA347B-80C0-44BF-9DF0-1A4CB2CA2B49}" sibTransId="{DD9A21C1-64FD-4562-B6DD-81F7616A29E5}"/>
    <dgm:cxn modelId="{15F58D87-6696-4542-9B14-3E1AFF4C2934}" type="presOf" srcId="{7C6D6324-526C-4FDE-AA14-EB31F65C7614}" destId="{75ACF0D9-CBE1-4563-B4B5-0E739D6BD56E}" srcOrd="0" destOrd="0" presId="urn:microsoft.com/office/officeart/2008/layout/AlternatingPictureBlocks"/>
    <dgm:cxn modelId="{ED08448C-E826-4100-A898-BACB4CC37507}" type="presOf" srcId="{5827DB36-81D8-4AD0-8DCD-BF21E8BF15AB}" destId="{75ACF0D9-CBE1-4563-B4B5-0E739D6BD56E}" srcOrd="0" destOrd="2" presId="urn:microsoft.com/office/officeart/2008/layout/AlternatingPictureBlocks"/>
    <dgm:cxn modelId="{1C137595-9240-4D1E-A9CF-4CF141E46242}" srcId="{7C6D6324-526C-4FDE-AA14-EB31F65C7614}" destId="{8349F581-B922-47FC-9BB2-9383B08274D6}" srcOrd="5" destOrd="0" parTransId="{DC7EFE9A-7176-411B-9F0C-E3C543D2B0A8}" sibTransId="{4B5C3AA7-496D-4866-A113-C417D17F8459}"/>
    <dgm:cxn modelId="{A9DDAB97-1133-496D-B8B8-7DB18953620F}" srcId="{A0808CB2-832B-4C3D-9C2C-7854C43A30EF}" destId="{2A40FB06-D758-44CA-9EE1-BFBEFAE7540E}" srcOrd="1" destOrd="0" parTransId="{1CD49CBC-98E6-430D-BB5F-2CEF2ACF791D}" sibTransId="{DC57B5B3-BA86-4B63-82F2-C1AA8882287B}"/>
    <dgm:cxn modelId="{9DD8D0B1-C70E-4A99-80FB-43727BF0F592}" type="presOf" srcId="{E7F8655C-897A-4758-9150-71DD72F7D72F}" destId="{75ACF0D9-CBE1-4563-B4B5-0E739D6BD56E}" srcOrd="0" destOrd="1" presId="urn:microsoft.com/office/officeart/2008/layout/AlternatingPictureBlocks"/>
    <dgm:cxn modelId="{8420CBB8-2696-4943-8055-54753AA225D2}" type="presOf" srcId="{8349F581-B922-47FC-9BB2-9383B08274D6}" destId="{75ACF0D9-CBE1-4563-B4B5-0E739D6BD56E}" srcOrd="0" destOrd="6" presId="urn:microsoft.com/office/officeart/2008/layout/AlternatingPictureBlocks"/>
    <dgm:cxn modelId="{A1B7B7B9-8E49-4FFB-8BCE-AC0478832236}" srcId="{A0808CB2-832B-4C3D-9C2C-7854C43A30EF}" destId="{02F66F30-A28C-493C-94B7-E08717E33563}" srcOrd="3" destOrd="0" parTransId="{EE85DBB1-682B-48D5-807C-A57646165D13}" sibTransId="{2B46A489-EC81-49F3-BACD-A2544AACAFEA}"/>
    <dgm:cxn modelId="{899BA1CF-6DE9-4097-B458-F2945192EFCC}" type="presOf" srcId="{2A40FB06-D758-44CA-9EE1-BFBEFAE7540E}" destId="{0160FCF4-1B61-4A32-8CC0-CFB6CDF3E53D}" srcOrd="0" destOrd="2" presId="urn:microsoft.com/office/officeart/2008/layout/AlternatingPictureBlocks"/>
    <dgm:cxn modelId="{D22E90D6-6DE4-4800-A104-29809544D971}" type="presOf" srcId="{4EFDA8BF-1F58-46A7-8666-12F40A7BD957}" destId="{CF9A6BCF-6845-42D9-9350-55CBE8930F2A}" srcOrd="0" destOrd="0" presId="urn:microsoft.com/office/officeart/2008/layout/AlternatingPictureBlocks"/>
    <dgm:cxn modelId="{CE2DE1E1-014D-4640-BDAF-48D648C3F7C7}" srcId="{4EFDA8BF-1F58-46A7-8666-12F40A7BD957}" destId="{A0808CB2-832B-4C3D-9C2C-7854C43A30EF}" srcOrd="0" destOrd="0" parTransId="{0ED94C7C-BA8B-422E-BB08-A56BA3638567}" sibTransId="{F8CD5D97-0B3C-442F-A7DB-3142BC57148B}"/>
    <dgm:cxn modelId="{3F85E0EB-1B7F-4537-A21E-DF58DEF2DD3C}" srcId="{7C6D6324-526C-4FDE-AA14-EB31F65C7614}" destId="{185A8275-3C82-4C36-BF22-9E734D865F5B}" srcOrd="4" destOrd="0" parTransId="{EDC233BB-2DCD-4B49-9A98-F2F28DAA2D8C}" sibTransId="{26652D22-6D33-4ACB-BC9B-C1531051ACF5}"/>
    <dgm:cxn modelId="{F7AFDEED-4A3A-4E05-8A4E-8B7550F89383}" type="presOf" srcId="{41FB6D9F-F541-4184-BE34-8E1A1E3FC080}" destId="{75ACF0D9-CBE1-4563-B4B5-0E739D6BD56E}" srcOrd="0" destOrd="3" presId="urn:microsoft.com/office/officeart/2008/layout/AlternatingPictureBlocks"/>
    <dgm:cxn modelId="{600862FF-77A4-4933-A25E-112F5032C2A6}" type="presOf" srcId="{468BECF1-AC26-4C82-9A87-B315164497E9}" destId="{0160FCF4-1B61-4A32-8CC0-CFB6CDF3E53D}" srcOrd="0" destOrd="1" presId="urn:microsoft.com/office/officeart/2008/layout/AlternatingPictureBlocks"/>
    <dgm:cxn modelId="{569FB981-7EF8-4156-8ABF-0C47E06DFD43}" type="presParOf" srcId="{CF9A6BCF-6845-42D9-9350-55CBE8930F2A}" destId="{9D4EFAB7-25F1-46EA-84D2-9C582800EB4E}" srcOrd="0" destOrd="0" presId="urn:microsoft.com/office/officeart/2008/layout/AlternatingPictureBlocks"/>
    <dgm:cxn modelId="{A9F5DC98-24CD-4DC5-9966-4D2B8DE72D94}" type="presParOf" srcId="{9D4EFAB7-25F1-46EA-84D2-9C582800EB4E}" destId="{0160FCF4-1B61-4A32-8CC0-CFB6CDF3E53D}" srcOrd="0" destOrd="0" presId="urn:microsoft.com/office/officeart/2008/layout/AlternatingPictureBlocks"/>
    <dgm:cxn modelId="{1B64826D-AC74-4C62-8A7F-C6301C3D88EA}" type="presParOf" srcId="{9D4EFAB7-25F1-46EA-84D2-9C582800EB4E}" destId="{6C402F15-ACA6-4119-916F-FEAF5E1DFED9}" srcOrd="1" destOrd="0" presId="urn:microsoft.com/office/officeart/2008/layout/AlternatingPictureBlocks"/>
    <dgm:cxn modelId="{E344C470-13B8-49C3-AF7F-30C16AE1A3FF}" type="presParOf" srcId="{CF9A6BCF-6845-42D9-9350-55CBE8930F2A}" destId="{09EA97DA-8B8B-4820-BE2B-7B349CCC60CB}" srcOrd="1" destOrd="0" presId="urn:microsoft.com/office/officeart/2008/layout/AlternatingPictureBlocks"/>
    <dgm:cxn modelId="{E389870E-71CE-41A2-9855-BF600CE4069E}" type="presParOf" srcId="{CF9A6BCF-6845-42D9-9350-55CBE8930F2A}" destId="{E05D5BC5-699F-49EC-8664-255B51C9A05A}" srcOrd="2" destOrd="0" presId="urn:microsoft.com/office/officeart/2008/layout/AlternatingPictureBlocks"/>
    <dgm:cxn modelId="{E4A35017-ABC7-47C5-82C9-3873D0C517E1}" type="presParOf" srcId="{E05D5BC5-699F-49EC-8664-255B51C9A05A}" destId="{75ACF0D9-CBE1-4563-B4B5-0E739D6BD56E}" srcOrd="0" destOrd="0" presId="urn:microsoft.com/office/officeart/2008/layout/AlternatingPictureBlocks"/>
    <dgm:cxn modelId="{57AF778B-310C-4FC7-80F1-79AD2898A7CE}" type="presParOf" srcId="{E05D5BC5-699F-49EC-8664-255B51C9A05A}" destId="{77EC5900-4DAF-4912-A455-9C29B9C41ED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9B1A8-A580-42BF-AA5B-D2CADAA8D86F}">
      <dsp:nvSpPr>
        <dsp:cNvPr id="0" name=""/>
        <dsp:cNvSpPr/>
      </dsp:nvSpPr>
      <dsp:spPr>
        <a:xfrm>
          <a:off x="2335283" y="71"/>
          <a:ext cx="1672483" cy="83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СМИ</a:t>
          </a:r>
        </a:p>
      </dsp:txBody>
      <dsp:txXfrm>
        <a:off x="2359776" y="24564"/>
        <a:ext cx="1623497" cy="787255"/>
      </dsp:txXfrm>
    </dsp:sp>
    <dsp:sp modelId="{ED54087F-E513-4433-9205-4758EE94A553}">
      <dsp:nvSpPr>
        <dsp:cNvPr id="0" name=""/>
        <dsp:cNvSpPr/>
      </dsp:nvSpPr>
      <dsp:spPr>
        <a:xfrm rot="2700000">
          <a:off x="3538994" y="1075535"/>
          <a:ext cx="872432" cy="2926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626799" y="1134072"/>
        <a:ext cx="696822" cy="175610"/>
      </dsp:txXfrm>
    </dsp:sp>
    <dsp:sp modelId="{B5788C29-CCA2-4968-A4DA-7095999A3257}">
      <dsp:nvSpPr>
        <dsp:cNvPr id="0" name=""/>
        <dsp:cNvSpPr/>
      </dsp:nvSpPr>
      <dsp:spPr>
        <a:xfrm>
          <a:off x="3942653" y="1607442"/>
          <a:ext cx="1672483" cy="83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Общественная палата региона</a:t>
          </a:r>
        </a:p>
      </dsp:txBody>
      <dsp:txXfrm>
        <a:off x="3967146" y="1631935"/>
        <a:ext cx="1623497" cy="787255"/>
      </dsp:txXfrm>
    </dsp:sp>
    <dsp:sp modelId="{C4B20EC5-2C4E-41B5-B21C-17529FFAFC46}">
      <dsp:nvSpPr>
        <dsp:cNvPr id="0" name=""/>
        <dsp:cNvSpPr/>
      </dsp:nvSpPr>
      <dsp:spPr>
        <a:xfrm rot="8100000">
          <a:off x="3538994" y="2682906"/>
          <a:ext cx="872432" cy="2926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10800000">
        <a:off x="3626799" y="2741443"/>
        <a:ext cx="696822" cy="175610"/>
      </dsp:txXfrm>
    </dsp:sp>
    <dsp:sp modelId="{931124FF-1D8B-4222-AED4-3E0CA162AC45}">
      <dsp:nvSpPr>
        <dsp:cNvPr id="0" name=""/>
        <dsp:cNvSpPr/>
      </dsp:nvSpPr>
      <dsp:spPr>
        <a:xfrm>
          <a:off x="2335283" y="3214812"/>
          <a:ext cx="1672483" cy="83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Ресурсные центры</a:t>
          </a:r>
        </a:p>
      </dsp:txBody>
      <dsp:txXfrm>
        <a:off x="2359776" y="3239305"/>
        <a:ext cx="1623497" cy="787255"/>
      </dsp:txXfrm>
    </dsp:sp>
    <dsp:sp modelId="{C102775E-ADCE-44A9-9A1F-A75ED6ABD51B}">
      <dsp:nvSpPr>
        <dsp:cNvPr id="0" name=""/>
        <dsp:cNvSpPr/>
      </dsp:nvSpPr>
      <dsp:spPr>
        <a:xfrm rot="13500000">
          <a:off x="1931623" y="2682906"/>
          <a:ext cx="872432" cy="2926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 rot="10800000">
        <a:off x="2019428" y="2741443"/>
        <a:ext cx="696822" cy="175610"/>
      </dsp:txXfrm>
    </dsp:sp>
    <dsp:sp modelId="{04772B3E-2DBB-4F97-B747-F798B2E57291}">
      <dsp:nvSpPr>
        <dsp:cNvPr id="0" name=""/>
        <dsp:cNvSpPr/>
      </dsp:nvSpPr>
      <dsp:spPr>
        <a:xfrm>
          <a:off x="727912" y="1607442"/>
          <a:ext cx="1672483" cy="83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Лидеры мнений</a:t>
          </a:r>
        </a:p>
      </dsp:txBody>
      <dsp:txXfrm>
        <a:off x="752405" y="1631935"/>
        <a:ext cx="1623497" cy="787255"/>
      </dsp:txXfrm>
    </dsp:sp>
    <dsp:sp modelId="{E2EA5F5C-5AF9-480F-B4C1-67483EC5B0F2}">
      <dsp:nvSpPr>
        <dsp:cNvPr id="0" name=""/>
        <dsp:cNvSpPr/>
      </dsp:nvSpPr>
      <dsp:spPr>
        <a:xfrm rot="18900000">
          <a:off x="1931623" y="1075535"/>
          <a:ext cx="872432" cy="2926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b="1" kern="1200">
            <a:solidFill>
              <a:schemeClr val="accent1">
                <a:lumMod val="50000"/>
              </a:schemeClr>
            </a:solidFill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2019428" y="1134072"/>
        <a:ext cx="696822" cy="17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F8EE4-D133-4ED9-8AAA-4ED6C7FA64B3}">
      <dsp:nvSpPr>
        <dsp:cNvPr id="0" name=""/>
        <dsp:cNvSpPr/>
      </dsp:nvSpPr>
      <dsp:spPr>
        <a:xfrm>
          <a:off x="0" y="226357"/>
          <a:ext cx="1732961" cy="11553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B5103-3ED9-43A7-955B-821ECF70CEB5}">
      <dsp:nvSpPr>
        <dsp:cNvPr id="0" name=""/>
        <dsp:cNvSpPr/>
      </dsp:nvSpPr>
      <dsp:spPr>
        <a:xfrm>
          <a:off x="1805318" y="1453904"/>
          <a:ext cx="2455179" cy="15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Рассказать, чтобы созидать</a:t>
          </a:r>
        </a:p>
      </dsp:txBody>
      <dsp:txXfrm>
        <a:off x="1805318" y="1453904"/>
        <a:ext cx="2455179" cy="1516520"/>
      </dsp:txXfrm>
    </dsp:sp>
    <dsp:sp modelId="{82728D7C-AD8B-4778-ABE6-5F5C4F93099A}">
      <dsp:nvSpPr>
        <dsp:cNvPr id="0" name=""/>
        <dsp:cNvSpPr/>
      </dsp:nvSpPr>
      <dsp:spPr>
        <a:xfrm>
          <a:off x="1588698" y="1237469"/>
          <a:ext cx="589638" cy="5897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127B0-25F5-4131-9CCF-32A2A5F3ED6A}">
      <dsp:nvSpPr>
        <dsp:cNvPr id="0" name=""/>
        <dsp:cNvSpPr/>
      </dsp:nvSpPr>
      <dsp:spPr>
        <a:xfrm rot="5400000">
          <a:off x="3904481" y="1237546"/>
          <a:ext cx="589791" cy="5896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D0AD4-07C4-404C-BF26-47910045EB39}">
      <dsp:nvSpPr>
        <dsp:cNvPr id="0" name=""/>
        <dsp:cNvSpPr/>
      </dsp:nvSpPr>
      <dsp:spPr>
        <a:xfrm rot="16200000">
          <a:off x="1588622" y="2597440"/>
          <a:ext cx="589791" cy="58963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AC31C-F121-43E4-9FEC-BF01CB48283F}">
      <dsp:nvSpPr>
        <dsp:cNvPr id="0" name=""/>
        <dsp:cNvSpPr/>
      </dsp:nvSpPr>
      <dsp:spPr>
        <a:xfrm rot="10800000">
          <a:off x="3904557" y="2597364"/>
          <a:ext cx="589638" cy="5897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BAC84-F07A-430F-BE5E-1C7B7DCF70DF}">
      <dsp:nvSpPr>
        <dsp:cNvPr id="0" name=""/>
        <dsp:cNvSpPr/>
      </dsp:nvSpPr>
      <dsp:spPr>
        <a:xfrm>
          <a:off x="3634499" y="493"/>
          <a:ext cx="5451748" cy="621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Что вы делаете?</a:t>
          </a:r>
        </a:p>
      </dsp:txBody>
      <dsp:txXfrm>
        <a:off x="3634499" y="78217"/>
        <a:ext cx="5218578" cy="466341"/>
      </dsp:txXfrm>
    </dsp:sp>
    <dsp:sp modelId="{3433DAEB-1906-4AA4-B786-6DFD02452CD4}">
      <dsp:nvSpPr>
        <dsp:cNvPr id="0" name=""/>
        <dsp:cNvSpPr/>
      </dsp:nvSpPr>
      <dsp:spPr>
        <a:xfrm>
          <a:off x="0" y="493"/>
          <a:ext cx="3634499" cy="621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может помочь рассказать об этом?</a:t>
          </a:r>
        </a:p>
      </dsp:txBody>
      <dsp:txXfrm>
        <a:off x="30353" y="30846"/>
        <a:ext cx="3573793" cy="561082"/>
      </dsp:txXfrm>
    </dsp:sp>
    <dsp:sp modelId="{A9460076-290F-4CCE-978B-397233DEF579}">
      <dsp:nvSpPr>
        <dsp:cNvPr id="0" name=""/>
        <dsp:cNvSpPr/>
      </dsp:nvSpPr>
      <dsp:spPr>
        <a:xfrm>
          <a:off x="3634499" y="684460"/>
          <a:ext cx="5451748" cy="621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Для кого?</a:t>
          </a:r>
        </a:p>
      </dsp:txBody>
      <dsp:txXfrm>
        <a:off x="3634499" y="762184"/>
        <a:ext cx="5218578" cy="466341"/>
      </dsp:txXfrm>
    </dsp:sp>
    <dsp:sp modelId="{9D2C22D7-7DA4-4CF0-84E4-5586C787C5F1}">
      <dsp:nvSpPr>
        <dsp:cNvPr id="0" name=""/>
        <dsp:cNvSpPr/>
      </dsp:nvSpPr>
      <dsp:spPr>
        <a:xfrm>
          <a:off x="0" y="684460"/>
          <a:ext cx="3634499" cy="621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Кому рассказать, чтобы они о вас узнали?</a:t>
          </a:r>
        </a:p>
      </dsp:txBody>
      <dsp:txXfrm>
        <a:off x="30353" y="714813"/>
        <a:ext cx="3573793" cy="561082"/>
      </dsp:txXfrm>
    </dsp:sp>
    <dsp:sp modelId="{8C44EE80-0750-4805-A435-07D5B276D236}">
      <dsp:nvSpPr>
        <dsp:cNvPr id="0" name=""/>
        <dsp:cNvSpPr/>
      </dsp:nvSpPr>
      <dsp:spPr>
        <a:xfrm>
          <a:off x="3634499" y="1368427"/>
          <a:ext cx="5451748" cy="621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ваши партнеры?</a:t>
          </a:r>
        </a:p>
      </dsp:txBody>
      <dsp:txXfrm>
        <a:off x="3634499" y="1446151"/>
        <a:ext cx="5218578" cy="466341"/>
      </dsp:txXfrm>
    </dsp:sp>
    <dsp:sp modelId="{59128C66-5D22-4332-A910-1CE0606CF1FC}">
      <dsp:nvSpPr>
        <dsp:cNvPr id="0" name=""/>
        <dsp:cNvSpPr/>
      </dsp:nvSpPr>
      <dsp:spPr>
        <a:xfrm>
          <a:off x="0" y="1368427"/>
          <a:ext cx="3634499" cy="621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о них сообщает (СМК)?</a:t>
          </a:r>
        </a:p>
      </dsp:txBody>
      <dsp:txXfrm>
        <a:off x="30353" y="1398780"/>
        <a:ext cx="3573793" cy="561082"/>
      </dsp:txXfrm>
    </dsp:sp>
    <dsp:sp modelId="{7890F2B1-7857-4E40-A9CF-8C06E84397C7}">
      <dsp:nvSpPr>
        <dsp:cNvPr id="0" name=""/>
        <dsp:cNvSpPr/>
      </dsp:nvSpPr>
      <dsp:spPr>
        <a:xfrm>
          <a:off x="3634499" y="2052394"/>
          <a:ext cx="5451748" cy="621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С кем вы работаете?</a:t>
          </a:r>
        </a:p>
      </dsp:txBody>
      <dsp:txXfrm>
        <a:off x="3634499" y="2130118"/>
        <a:ext cx="5218578" cy="466341"/>
      </dsp:txXfrm>
    </dsp:sp>
    <dsp:sp modelId="{82FD2F6A-4029-46E5-BA41-B47429AF39E0}">
      <dsp:nvSpPr>
        <dsp:cNvPr id="0" name=""/>
        <dsp:cNvSpPr/>
      </dsp:nvSpPr>
      <dsp:spPr>
        <a:xfrm>
          <a:off x="0" y="2052394"/>
          <a:ext cx="3634499" cy="6217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Какие СМК они читают, смотрят, отслеживают?</a:t>
          </a:r>
        </a:p>
      </dsp:txBody>
      <dsp:txXfrm>
        <a:off x="30353" y="2082747"/>
        <a:ext cx="3573793" cy="561082"/>
      </dsp:txXfrm>
    </dsp:sp>
    <dsp:sp modelId="{057517B5-F3A6-4814-823A-B36823285916}">
      <dsp:nvSpPr>
        <dsp:cNvPr id="0" name=""/>
        <dsp:cNvSpPr/>
      </dsp:nvSpPr>
      <dsp:spPr>
        <a:xfrm>
          <a:off x="3634499" y="2736362"/>
          <a:ext cx="5451748" cy="621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Для чего вы делаете свой проект?</a:t>
          </a:r>
        </a:p>
      </dsp:txBody>
      <dsp:txXfrm>
        <a:off x="3634499" y="2814086"/>
        <a:ext cx="5218578" cy="466341"/>
      </dsp:txXfrm>
    </dsp:sp>
    <dsp:sp modelId="{3CA139B1-8578-4768-8E46-AED43E1DA637}">
      <dsp:nvSpPr>
        <dsp:cNvPr id="0" name=""/>
        <dsp:cNvSpPr/>
      </dsp:nvSpPr>
      <dsp:spPr>
        <a:xfrm>
          <a:off x="0" y="2736362"/>
          <a:ext cx="3634499" cy="6217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Кому об этом рассказать?</a:t>
          </a:r>
        </a:p>
      </dsp:txBody>
      <dsp:txXfrm>
        <a:off x="30353" y="2766715"/>
        <a:ext cx="3573793" cy="561082"/>
      </dsp:txXfrm>
    </dsp:sp>
    <dsp:sp modelId="{D752186C-AF9C-4441-AD46-B18DFE6B83FA}">
      <dsp:nvSpPr>
        <dsp:cNvPr id="0" name=""/>
        <dsp:cNvSpPr/>
      </dsp:nvSpPr>
      <dsp:spPr>
        <a:xfrm>
          <a:off x="3634499" y="3420329"/>
          <a:ext cx="5451748" cy="621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Как до него донести информацию о себе?</a:t>
          </a:r>
        </a:p>
      </dsp:txBody>
      <dsp:txXfrm>
        <a:off x="3634499" y="3498053"/>
        <a:ext cx="5218578" cy="466341"/>
      </dsp:txXfrm>
    </dsp:sp>
    <dsp:sp modelId="{32F90A78-8199-4755-9184-9EAAE81F69F0}">
      <dsp:nvSpPr>
        <dsp:cNvPr id="0" name=""/>
        <dsp:cNvSpPr/>
      </dsp:nvSpPr>
      <dsp:spPr>
        <a:xfrm>
          <a:off x="0" y="3420329"/>
          <a:ext cx="3634499" cy="621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Кто вам нужен для успешной реализации задач?</a:t>
          </a:r>
        </a:p>
      </dsp:txBody>
      <dsp:txXfrm>
        <a:off x="30353" y="3450682"/>
        <a:ext cx="3573793" cy="561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77817-92DA-4814-AB95-83061FF0C23C}">
      <dsp:nvSpPr>
        <dsp:cNvPr id="0" name=""/>
        <dsp:cNvSpPr/>
      </dsp:nvSpPr>
      <dsp:spPr>
        <a:xfrm rot="5400000">
          <a:off x="3313369" y="-1070437"/>
          <a:ext cx="1248201" cy="370585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Средства массовой коммуникации</a:t>
          </a:r>
        </a:p>
      </dsp:txBody>
      <dsp:txXfrm rot="-5400000">
        <a:off x="2084543" y="219321"/>
        <a:ext cx="3644922" cy="1126337"/>
      </dsp:txXfrm>
    </dsp:sp>
    <dsp:sp modelId="{5838FB32-9EF8-4DE5-972C-6FFC3573622B}">
      <dsp:nvSpPr>
        <dsp:cNvPr id="0" name=""/>
        <dsp:cNvSpPr/>
      </dsp:nvSpPr>
      <dsp:spPr>
        <a:xfrm>
          <a:off x="0" y="2364"/>
          <a:ext cx="2084543" cy="15602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dirty="0">
              <a:latin typeface="Courier New" panose="02070309020205020404" pitchFamily="49" charset="0"/>
              <a:cs typeface="Courier New" panose="02070309020205020404" pitchFamily="49" charset="0"/>
            </a:rPr>
            <a:t>СМК</a:t>
          </a:r>
        </a:p>
      </dsp:txBody>
      <dsp:txXfrm>
        <a:off x="76165" y="78529"/>
        <a:ext cx="1932213" cy="1407921"/>
      </dsp:txXfrm>
    </dsp:sp>
    <dsp:sp modelId="{EEFAD459-FA8D-41B4-9A56-4C6C22F0CDA6}">
      <dsp:nvSpPr>
        <dsp:cNvPr id="0" name=""/>
        <dsp:cNvSpPr/>
      </dsp:nvSpPr>
      <dsp:spPr>
        <a:xfrm rot="5400000">
          <a:off x="3313369" y="567826"/>
          <a:ext cx="1248201" cy="3705854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Средства массовой информации</a:t>
          </a:r>
        </a:p>
      </dsp:txBody>
      <dsp:txXfrm rot="-5400000">
        <a:off x="2084543" y="1857584"/>
        <a:ext cx="3644922" cy="1126337"/>
      </dsp:txXfrm>
    </dsp:sp>
    <dsp:sp modelId="{50A35B84-640E-490E-BD8C-8890945EDB7C}">
      <dsp:nvSpPr>
        <dsp:cNvPr id="0" name=""/>
        <dsp:cNvSpPr/>
      </dsp:nvSpPr>
      <dsp:spPr>
        <a:xfrm>
          <a:off x="0" y="1640628"/>
          <a:ext cx="2084543" cy="1560251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dirty="0">
              <a:latin typeface="Courier New" panose="02070309020205020404" pitchFamily="49" charset="0"/>
              <a:cs typeface="Courier New" panose="02070309020205020404" pitchFamily="49" charset="0"/>
            </a:rPr>
            <a:t>СМИ</a:t>
          </a:r>
        </a:p>
      </dsp:txBody>
      <dsp:txXfrm>
        <a:off x="76165" y="1716793"/>
        <a:ext cx="1932213" cy="1407921"/>
      </dsp:txXfrm>
    </dsp:sp>
    <dsp:sp modelId="{F7191444-FAFD-4FBE-A7FD-4DC9B99E3C9E}">
      <dsp:nvSpPr>
        <dsp:cNvPr id="0" name=""/>
        <dsp:cNvSpPr/>
      </dsp:nvSpPr>
      <dsp:spPr>
        <a:xfrm rot="5400000">
          <a:off x="3313369" y="2206090"/>
          <a:ext cx="1248201" cy="3705854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Содержание, корпус разножанровой и </a:t>
          </a:r>
          <a:r>
            <a:rPr lang="ru-RU" sz="16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разноформатной</a:t>
          </a:r>
          <a:r>
            <a:rPr lang="ru-RU" sz="16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 информации об организации, проекте, человеке</a:t>
          </a:r>
        </a:p>
      </dsp:txBody>
      <dsp:txXfrm rot="-5400000">
        <a:off x="2084543" y="3495848"/>
        <a:ext cx="3644922" cy="1126337"/>
      </dsp:txXfrm>
    </dsp:sp>
    <dsp:sp modelId="{85879761-4144-4C3E-813C-87476F3F327C}">
      <dsp:nvSpPr>
        <dsp:cNvPr id="0" name=""/>
        <dsp:cNvSpPr/>
      </dsp:nvSpPr>
      <dsp:spPr>
        <a:xfrm>
          <a:off x="0" y="3278892"/>
          <a:ext cx="2084543" cy="156025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kern="1200" dirty="0">
              <a:latin typeface="Courier New" panose="02070309020205020404" pitchFamily="49" charset="0"/>
              <a:cs typeface="Courier New" panose="02070309020205020404" pitchFamily="49" charset="0"/>
            </a:rPr>
            <a:t>контент</a:t>
          </a:r>
        </a:p>
      </dsp:txBody>
      <dsp:txXfrm>
        <a:off x="76165" y="3355057"/>
        <a:ext cx="1932213" cy="1407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FCF4-1B61-4A32-8CC0-CFB6CDF3E53D}">
      <dsp:nvSpPr>
        <dsp:cNvPr id="0" name=""/>
        <dsp:cNvSpPr/>
      </dsp:nvSpPr>
      <dsp:spPr>
        <a:xfrm>
          <a:off x="1533422" y="101618"/>
          <a:ext cx="2740020" cy="195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Типы СМИ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Радио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Интернет-СМИ (газеты, журналы, сайты, порталы)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Информационные агентства</a:t>
          </a:r>
        </a:p>
      </dsp:txBody>
      <dsp:txXfrm>
        <a:off x="1533422" y="101618"/>
        <a:ext cx="2740020" cy="1954549"/>
      </dsp:txXfrm>
    </dsp:sp>
    <dsp:sp modelId="{6C402F15-ACA6-4119-916F-FEAF5E1DFED9}">
      <dsp:nvSpPr>
        <dsp:cNvPr id="0" name=""/>
        <dsp:cNvSpPr/>
      </dsp:nvSpPr>
      <dsp:spPr>
        <a:xfrm>
          <a:off x="38674" y="426180"/>
          <a:ext cx="1292372" cy="13054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CF0D9-CBE1-4563-B4B5-0E739D6BD56E}">
      <dsp:nvSpPr>
        <dsp:cNvPr id="0" name=""/>
        <dsp:cNvSpPr/>
      </dsp:nvSpPr>
      <dsp:spPr>
        <a:xfrm>
          <a:off x="-34002" y="2271563"/>
          <a:ext cx="3030727" cy="2468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Типы СМК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 err="1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Паблики</a:t>
          </a: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 в соцсетях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Каналы (</a:t>
          </a:r>
          <a:r>
            <a:rPr lang="ru-RU" sz="1600" b="1" kern="1200" dirty="0" err="1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телеграм</a:t>
          </a: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, видеохостинги)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Группы в соцсетях и мессенджерах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Чаты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Интернет-сайты, интернет-ресурсы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rPr>
            <a:t>Подкасты</a:t>
          </a:r>
        </a:p>
      </dsp:txBody>
      <dsp:txXfrm>
        <a:off x="-34002" y="2271563"/>
        <a:ext cx="3030727" cy="2468326"/>
      </dsp:txXfrm>
    </dsp:sp>
    <dsp:sp modelId="{77EC5900-4DAF-4912-A455-9C29B9C41ED7}">
      <dsp:nvSpPr>
        <dsp:cNvPr id="0" name=""/>
        <dsp:cNvSpPr/>
      </dsp:nvSpPr>
      <dsp:spPr>
        <a:xfrm>
          <a:off x="3053747" y="2853013"/>
          <a:ext cx="1292372" cy="130542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9B54-D723-4321-A3F5-21BB4D4E401E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VGENIYA.PRESS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0695" y="3429001"/>
            <a:ext cx="8142971" cy="2068258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Информационное сопровождение деятельности некоммерческой организации: Не ̶</a:t>
            </a:r>
            <a:r>
              <a:rPr lang="ru-RU" sz="32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в̶е̶с̶ь</a:t>
            </a:r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̶ ̶ весть тот контент, что блестит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0277" y="5497259"/>
            <a:ext cx="9230627" cy="7399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b="1" cap="none" spc="0" dirty="0">
                <a:ln/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Евгения Евгеньевна Жуковская</a:t>
            </a:r>
          </a:p>
          <a:p>
            <a:pPr algn="just"/>
            <a:r>
              <a:rPr lang="ru-RU" sz="1800" b="1" cap="none" spc="0" dirty="0" err="1">
                <a:ln/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</a:t>
            </a:r>
            <a:r>
              <a:rPr lang="ru-RU" sz="1800" b="1" dirty="0" err="1">
                <a:ln/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.соц.н</a:t>
            </a:r>
            <a:r>
              <a:rPr lang="ru-RU" sz="1800" b="1" dirty="0">
                <a:ln/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., эксперт, преподаватель вузов, общественный деятель, медиаменеджер</a:t>
            </a:r>
            <a:endParaRPr lang="ru-R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8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0"/>
            <a:ext cx="12102310" cy="6723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00F25E-4F2C-4D44-88B4-EE82F1064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5" t="34330" r="17242" b="13410"/>
          <a:stretch/>
        </p:blipFill>
        <p:spPr>
          <a:xfrm>
            <a:off x="827623" y="1460938"/>
            <a:ext cx="10536753" cy="43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CAF82-A217-4497-A205-C0EAD672C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8" t="17625" r="16724" b="16935"/>
          <a:stretch/>
        </p:blipFill>
        <p:spPr>
          <a:xfrm>
            <a:off x="861848" y="945553"/>
            <a:ext cx="9900745" cy="50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E42EC-FBCC-43FE-A04B-B21793B5B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3" t="16858" r="17414" b="6513"/>
          <a:stretch/>
        </p:blipFill>
        <p:spPr>
          <a:xfrm>
            <a:off x="1093075" y="801413"/>
            <a:ext cx="8807669" cy="53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BBC4DA-301F-4E17-91B8-17B9F8398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5" t="17471" r="16983" b="7126"/>
          <a:stretch/>
        </p:blipFill>
        <p:spPr>
          <a:xfrm>
            <a:off x="1040524" y="843454"/>
            <a:ext cx="9207061" cy="54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1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55" y="4593021"/>
            <a:ext cx="3497147" cy="19429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0EE595-F5F7-49BE-B8D9-CF416C109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03" t="52720" r="25862" b="7433"/>
          <a:stretch/>
        </p:blipFill>
        <p:spPr>
          <a:xfrm>
            <a:off x="880200" y="1094970"/>
            <a:ext cx="8946972" cy="374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11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" y="49530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0" y="4243098"/>
            <a:ext cx="4346448" cy="2414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227D4A-30F5-41F8-BE39-2CB536E25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" t="17924" r="-312" b="16513"/>
          <a:stretch/>
        </p:blipFill>
        <p:spPr>
          <a:xfrm>
            <a:off x="1543652" y="1703670"/>
            <a:ext cx="3073408" cy="38789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0F4969-57BA-478F-AE60-1C3D35E9EDF7}"/>
              </a:ext>
            </a:extLst>
          </p:cNvPr>
          <p:cNvSpPr txBox="1"/>
          <p:nvPr/>
        </p:nvSpPr>
        <p:spPr>
          <a:xfrm>
            <a:off x="5139891" y="1045689"/>
            <a:ext cx="556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ПОДПИСЫВАЙТЕСЬ  </a:t>
            </a:r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D18596F7-1B70-43F7-BBA0-3F8EF75321FC}"/>
              </a:ext>
            </a:extLst>
          </p:cNvPr>
          <p:cNvSpPr/>
          <p:nvPr/>
        </p:nvSpPr>
        <p:spPr>
          <a:xfrm>
            <a:off x="5504937" y="2163278"/>
            <a:ext cx="4821847" cy="2531444"/>
          </a:xfrm>
          <a:prstGeom prst="curved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7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" y="49530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00" y="4243098"/>
            <a:ext cx="4346448" cy="2414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0F4969-57BA-478F-AE60-1C3D35E9EDF7}"/>
              </a:ext>
            </a:extLst>
          </p:cNvPr>
          <p:cNvSpPr txBox="1"/>
          <p:nvPr/>
        </p:nvSpPr>
        <p:spPr>
          <a:xfrm>
            <a:off x="5139891" y="1045689"/>
            <a:ext cx="5563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ПОДПИСЫВАЙТЕСЬ  </a:t>
            </a:r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D18596F7-1B70-43F7-BBA0-3F8EF75321FC}"/>
              </a:ext>
            </a:extLst>
          </p:cNvPr>
          <p:cNvSpPr/>
          <p:nvPr/>
        </p:nvSpPr>
        <p:spPr>
          <a:xfrm>
            <a:off x="5504937" y="2163278"/>
            <a:ext cx="4821847" cy="2531444"/>
          </a:xfrm>
          <a:prstGeom prst="curved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03CAA9-A7A2-480F-90DB-262DD7C5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45" y="1617044"/>
            <a:ext cx="4423610" cy="44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3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" y="49530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26" y="2791327"/>
            <a:ext cx="3615862" cy="20089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4A11D9-6C50-4B5B-A04C-4DD6E71B8582}"/>
              </a:ext>
            </a:extLst>
          </p:cNvPr>
          <p:cNvSpPr/>
          <p:nvPr/>
        </p:nvSpPr>
        <p:spPr>
          <a:xfrm>
            <a:off x="1393507" y="726756"/>
            <a:ext cx="966657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БЛАГОДАРЮ ЗА ВНИМАНИЕ:</a:t>
            </a:r>
          </a:p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КОМАНДА «ДЕЛАЙ БЛАГО В МЕДИАМИРЕ»</a:t>
            </a:r>
          </a:p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ВСЕГДА ГОТОВА ВАС ПРОКОНСУЛЬТИРОВАТЬ, ЧТОБЫ ВАШЕ ИНФОРМАЦИОННОЕ ЗВУЧАНИЕ БЫЛО КАЧЕСТВЕННЫМ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=)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9B2209-705D-4D8D-B526-4D2D8199EDC9}"/>
              </a:ext>
            </a:extLst>
          </p:cNvPr>
          <p:cNvSpPr/>
          <p:nvPr/>
        </p:nvSpPr>
        <p:spPr>
          <a:xfrm>
            <a:off x="835302" y="2690336"/>
            <a:ext cx="4505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C00000"/>
                </a:solidFill>
              </a:rPr>
              <a:t>MEDIA.PRICHOD.RU</a:t>
            </a:r>
            <a:endParaRPr lang="ru-RU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9A9B71-E08A-4EAF-A2B2-011BAAC0C031}"/>
              </a:ext>
            </a:extLst>
          </p:cNvPr>
          <p:cNvSpPr/>
          <p:nvPr/>
        </p:nvSpPr>
        <p:spPr>
          <a:xfrm>
            <a:off x="741380" y="3510060"/>
            <a:ext cx="9198385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2800" b="1" dirty="0">
                <a:ln/>
                <a:solidFill>
                  <a:schemeClr val="accent4"/>
                </a:solidFill>
                <a:hlinkClick r:id="rId4"/>
              </a:rPr>
              <a:t>EVGENIYA.PRESS@GMAIL.COM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just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T.ME/EVGENIYA_E_ZH</a:t>
            </a:r>
          </a:p>
          <a:p>
            <a:pPr algn="just"/>
            <a:endParaRPr lang="en-US" sz="2800" b="1" dirty="0">
              <a:ln/>
              <a:solidFill>
                <a:srgbClr val="C00000"/>
              </a:solidFill>
            </a:endParaRPr>
          </a:p>
          <a:p>
            <a:pPr algn="just"/>
            <a:r>
              <a:rPr lang="ru-RU" sz="2800" b="1" cap="none" spc="0" dirty="0">
                <a:ln/>
                <a:solidFill>
                  <a:srgbClr val="C00000"/>
                </a:solidFill>
                <a:effectLst/>
              </a:rPr>
              <a:t>Евгения Евгеньевна Жуковская</a:t>
            </a:r>
          </a:p>
          <a:p>
            <a:pPr algn="just"/>
            <a:r>
              <a:rPr lang="ru-RU" b="1" cap="none" spc="0" dirty="0" err="1">
                <a:ln/>
                <a:solidFill>
                  <a:srgbClr val="C00000"/>
                </a:solidFill>
                <a:effectLst/>
              </a:rPr>
              <a:t>к</a:t>
            </a:r>
            <a:r>
              <a:rPr lang="ru-RU" b="1" dirty="0" err="1">
                <a:ln/>
                <a:solidFill>
                  <a:srgbClr val="C00000"/>
                </a:solidFill>
              </a:rPr>
              <a:t>.соц.н</a:t>
            </a:r>
            <a:r>
              <a:rPr lang="ru-RU" b="1" dirty="0">
                <a:ln/>
                <a:solidFill>
                  <a:srgbClr val="C00000"/>
                </a:solidFill>
              </a:rPr>
              <a:t>., медиаменеджер, эксперт по информационной политике и развитию сообществ активных граждан в регионах, выстраиванию взаимодействия между государственными и общественными институтами, предпринимательским сообществом</a:t>
            </a:r>
            <a:endParaRPr lang="en-US" b="1" cap="none" spc="0" dirty="0">
              <a:ln/>
              <a:solidFill>
                <a:srgbClr val="C00000"/>
              </a:solidFill>
              <a:effectLst/>
            </a:endParaRPr>
          </a:p>
          <a:p>
            <a:pPr algn="just"/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96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5117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Кто может помочь НКО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информационном продвижении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FD0EF27-3D6A-408B-8041-3619362C5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948135"/>
              </p:ext>
            </p:extLst>
          </p:nvPr>
        </p:nvGraphicFramePr>
        <p:xfrm>
          <a:off x="5224181" y="1000047"/>
          <a:ext cx="6343050" cy="405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F392A2B-B9BB-4F69-A803-ABE3631F2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71348"/>
              </p:ext>
            </p:extLst>
          </p:nvPr>
        </p:nvGraphicFramePr>
        <p:xfrm>
          <a:off x="838201" y="965982"/>
          <a:ext cx="4494196" cy="341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136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34" y="259882"/>
            <a:ext cx="12102310" cy="6723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096C32-3253-46B2-9FEB-2FC4FE06F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6" t="10666" r="19947" b="9333"/>
          <a:stretch/>
        </p:blipFill>
        <p:spPr>
          <a:xfrm>
            <a:off x="957247" y="1705348"/>
            <a:ext cx="4675029" cy="3447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E47341-2E24-460A-955A-2F63626630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22" t="11702" r="6473" b="15386"/>
          <a:stretch/>
        </p:blipFill>
        <p:spPr>
          <a:xfrm>
            <a:off x="5304626" y="2291888"/>
            <a:ext cx="6268938" cy="3075272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CAAFEEA-0B0D-4B74-8306-6A755B1AAF9B}"/>
              </a:ext>
            </a:extLst>
          </p:cNvPr>
          <p:cNvCxnSpPr>
            <a:cxnSpLocks/>
          </p:cNvCxnSpPr>
          <p:nvPr/>
        </p:nvCxnSpPr>
        <p:spPr>
          <a:xfrm flipH="1">
            <a:off x="4108472" y="2077380"/>
            <a:ext cx="1310552" cy="1447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96B5E39-3E56-4D3E-949F-20FCC144729D}"/>
              </a:ext>
            </a:extLst>
          </p:cNvPr>
          <p:cNvCxnSpPr/>
          <p:nvPr/>
        </p:nvCxnSpPr>
        <p:spPr>
          <a:xfrm flipH="1">
            <a:off x="6208295" y="1490840"/>
            <a:ext cx="1828800" cy="1598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37C40B-8E69-4D48-ABFC-A42990E95572}"/>
              </a:ext>
            </a:extLst>
          </p:cNvPr>
          <p:cNvSpPr txBox="1"/>
          <p:nvPr/>
        </p:nvSpPr>
        <p:spPr>
          <a:xfrm>
            <a:off x="8474424" y="1531112"/>
            <a:ext cx="246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Ресурсный центр Луганской Народной Республики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320AD1-609A-44C5-861D-5271CFED805C}"/>
              </a:ext>
            </a:extLst>
          </p:cNvPr>
          <p:cNvSpPr txBox="1"/>
          <p:nvPr/>
        </p:nvSpPr>
        <p:spPr>
          <a:xfrm>
            <a:off x="2339305" y="1093690"/>
            <a:ext cx="375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Ресурсный центр Донецкой Народной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170730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75" y="5079910"/>
            <a:ext cx="9827232" cy="135939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Определите свою целевую аудиторию – от этого зависит формат вашего контента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2A33778-279A-4427-8426-2FAC244E5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046837"/>
              </p:ext>
            </p:extLst>
          </p:nvPr>
        </p:nvGraphicFramePr>
        <p:xfrm>
          <a:off x="1116532" y="1106904"/>
          <a:ext cx="9086248" cy="404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5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22" y="5544152"/>
            <a:ext cx="4100363" cy="82120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Быстрый ликбез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21B68F7-C3E0-4324-BD5E-6DA3CAFD9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838861"/>
              </p:ext>
            </p:extLst>
          </p:nvPr>
        </p:nvGraphicFramePr>
        <p:xfrm>
          <a:off x="5361271" y="1082285"/>
          <a:ext cx="5790398" cy="484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D76A038-AD88-4FA9-9429-6CFD908CE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091498"/>
              </p:ext>
            </p:extLst>
          </p:nvPr>
        </p:nvGraphicFramePr>
        <p:xfrm>
          <a:off x="760396" y="914401"/>
          <a:ext cx="4312118" cy="484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6203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81227A-B506-4648-A0E6-B97719EA8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6" t="17569" r="16811" b="29502"/>
          <a:stretch/>
        </p:blipFill>
        <p:spPr>
          <a:xfrm>
            <a:off x="935421" y="1340807"/>
            <a:ext cx="10000798" cy="41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F2297-CFC5-43BC-85E0-86C7AC91F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4" t="17318" r="16810" b="9732"/>
          <a:stretch/>
        </p:blipFill>
        <p:spPr>
          <a:xfrm>
            <a:off x="1429406" y="958342"/>
            <a:ext cx="9112469" cy="52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F29365-9ED4-4003-8326-8479E0E87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6" t="17471" r="16724" b="7433"/>
          <a:stretch/>
        </p:blipFill>
        <p:spPr>
          <a:xfrm>
            <a:off x="1429408" y="853964"/>
            <a:ext cx="8723585" cy="51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BF38A4-06E0-491E-BD64-F07DFD088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6" t="17779" r="17758" b="7738"/>
          <a:stretch/>
        </p:blipFill>
        <p:spPr>
          <a:xfrm>
            <a:off x="1460939" y="966953"/>
            <a:ext cx="8576441" cy="51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298</Words>
  <Application>Microsoft Office PowerPoint</Application>
  <PresentationFormat>Широкоэкранный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Open Sans</vt:lpstr>
      <vt:lpstr>Тема Office</vt:lpstr>
      <vt:lpstr>Информационное сопровождение деятельности некоммерческой организации: Не ̶в̶е̶с̶ь̶ ̶ весть тот контент, что блестит</vt:lpstr>
      <vt:lpstr>Кто может помочь НКО в информационном продвижении</vt:lpstr>
      <vt:lpstr>Презентация PowerPoint</vt:lpstr>
      <vt:lpstr>Определите свою целевую аудиторию – от этого зависит формат вашего контента</vt:lpstr>
      <vt:lpstr>Быстрый ликбез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79624462626</dc:creator>
  <cp:lastModifiedBy>Zh Eu</cp:lastModifiedBy>
  <cp:revision>4</cp:revision>
  <dcterms:created xsi:type="dcterms:W3CDTF">2023-06-20T19:11:46Z</dcterms:created>
  <dcterms:modified xsi:type="dcterms:W3CDTF">2023-07-02T09:10:19Z</dcterms:modified>
</cp:coreProperties>
</file>