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02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4B12A-51E8-4795-AA1F-4081C347FF76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B71A2-2A12-47BA-A371-6DB922606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5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B71A2-2A12-47BA-A371-6DB922606E4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6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18288000" cy="981075"/>
          </a:xfrm>
          <a:custGeom>
            <a:avLst/>
            <a:gdLst/>
            <a:ahLst/>
            <a:cxnLst/>
            <a:rect l="l" t="t" r="r" b="b"/>
            <a:pathLst>
              <a:path w="18288000" h="981075">
                <a:moveTo>
                  <a:pt x="18287999" y="980977"/>
                </a:moveTo>
                <a:lnTo>
                  <a:pt x="0" y="98097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8097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5016" y="1270558"/>
            <a:ext cx="17477966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1" i="0">
                <a:solidFill>
                  <a:srgbClr val="5353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1" i="0">
                <a:solidFill>
                  <a:srgbClr val="5353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7843" y="2389583"/>
            <a:ext cx="7425055" cy="631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0382" y="0"/>
            <a:ext cx="4724399" cy="35432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1" i="0">
                <a:solidFill>
                  <a:srgbClr val="5353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879950"/>
            <a:ext cx="13716000" cy="138499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8B259B54-D723-4321-A3F5-21BB4D4E401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3D2F93C6-C210-4DCA-BA9F-6327F5914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5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663" y="4397374"/>
            <a:ext cx="16058673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0" b="1" i="0">
                <a:solidFill>
                  <a:srgbClr val="5353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34070" y="4963358"/>
            <a:ext cx="15219858" cy="2625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3.png"/><Relationship Id="rId7" Type="http://schemas.openxmlformats.org/officeDocument/2006/relationships/image" Target="../media/image5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41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44.pn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66423"/>
            <a:ext cx="17492892" cy="9718826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2D0ED83C-2B03-48D4-A5CD-E0FF92761336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8400" y="5818634"/>
            <a:ext cx="12603479" cy="41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0" y="0"/>
                </a:moveTo>
                <a:lnTo>
                  <a:pt x="18287999" y="0"/>
                </a:lnTo>
                <a:lnTo>
                  <a:pt x="18287999" y="1038224"/>
                </a:lnTo>
                <a:lnTo>
                  <a:pt x="0" y="1038224"/>
                </a:lnTo>
                <a:lnTo>
                  <a:pt x="0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753" y="285662"/>
            <a:ext cx="826008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35" dirty="0">
                <a:solidFill>
                  <a:srgbClr val="FFFFFF"/>
                </a:solidFill>
              </a:rPr>
              <a:t>ЦЕЛЕВЫЕ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ГРУППЫ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ГРУППА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-140" dirty="0">
                <a:solidFill>
                  <a:srgbClr val="FFFFFF"/>
                </a:solidFill>
              </a:rPr>
              <a:t>3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-135" dirty="0">
                <a:solidFill>
                  <a:srgbClr val="FFFFFF"/>
                </a:solidFill>
              </a:rPr>
              <a:t>(Ч.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-215" dirty="0">
                <a:solidFill>
                  <a:srgbClr val="FFFFFF"/>
                </a:solidFill>
              </a:rPr>
              <a:t>2)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375727" y="3320230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579" y="1164740"/>
            <a:ext cx="17658715" cy="942975"/>
          </a:xfrm>
          <a:custGeom>
            <a:avLst/>
            <a:gdLst/>
            <a:ahLst/>
            <a:cxnLst/>
            <a:rect l="l" t="t" r="r" b="b"/>
            <a:pathLst>
              <a:path w="17658715" h="942975">
                <a:moveTo>
                  <a:pt x="17501526" y="942974"/>
                </a:moveTo>
                <a:lnTo>
                  <a:pt x="156870" y="942974"/>
                </a:lnTo>
                <a:lnTo>
                  <a:pt x="107363" y="934986"/>
                </a:lnTo>
                <a:lnTo>
                  <a:pt x="64310" y="912756"/>
                </a:lnTo>
                <a:lnTo>
                  <a:pt x="30323" y="878888"/>
                </a:lnTo>
                <a:lnTo>
                  <a:pt x="8016" y="835985"/>
                </a:lnTo>
                <a:lnTo>
                  <a:pt x="0" y="786651"/>
                </a:lnTo>
                <a:lnTo>
                  <a:pt x="0" y="156323"/>
                </a:lnTo>
                <a:lnTo>
                  <a:pt x="8016" y="106989"/>
                </a:lnTo>
                <a:lnTo>
                  <a:pt x="30323" y="64086"/>
                </a:lnTo>
                <a:lnTo>
                  <a:pt x="64310" y="30218"/>
                </a:lnTo>
                <a:lnTo>
                  <a:pt x="107363" y="7988"/>
                </a:lnTo>
                <a:lnTo>
                  <a:pt x="156870" y="0"/>
                </a:lnTo>
                <a:lnTo>
                  <a:pt x="17501526" y="0"/>
                </a:lnTo>
                <a:lnTo>
                  <a:pt x="17551033" y="7988"/>
                </a:lnTo>
                <a:lnTo>
                  <a:pt x="17594086" y="30218"/>
                </a:lnTo>
                <a:lnTo>
                  <a:pt x="17628072" y="64086"/>
                </a:lnTo>
                <a:lnTo>
                  <a:pt x="17650380" y="106989"/>
                </a:lnTo>
                <a:lnTo>
                  <a:pt x="17658396" y="156323"/>
                </a:lnTo>
                <a:lnTo>
                  <a:pt x="17658396" y="786651"/>
                </a:lnTo>
                <a:lnTo>
                  <a:pt x="17650380" y="835985"/>
                </a:lnTo>
                <a:lnTo>
                  <a:pt x="17628072" y="878888"/>
                </a:lnTo>
                <a:lnTo>
                  <a:pt x="17594086" y="912756"/>
                </a:lnTo>
                <a:lnTo>
                  <a:pt x="17551033" y="934986"/>
                </a:lnTo>
                <a:lnTo>
                  <a:pt x="17501526" y="942974"/>
                </a:lnTo>
                <a:close/>
              </a:path>
            </a:pathLst>
          </a:custGeom>
          <a:solidFill>
            <a:srgbClr val="7DD957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767" y="4516108"/>
            <a:ext cx="5514975" cy="866775"/>
          </a:xfrm>
          <a:custGeom>
            <a:avLst/>
            <a:gdLst/>
            <a:ahLst/>
            <a:cxnLst/>
            <a:rect l="l" t="t" r="r" b="b"/>
            <a:pathLst>
              <a:path w="5514975" h="866775">
                <a:moveTo>
                  <a:pt x="5357743" y="866774"/>
                </a:moveTo>
                <a:lnTo>
                  <a:pt x="156954" y="866774"/>
                </a:lnTo>
                <a:lnTo>
                  <a:pt x="107421" y="858721"/>
                </a:lnTo>
                <a:lnTo>
                  <a:pt x="64345" y="836310"/>
                </a:lnTo>
                <a:lnTo>
                  <a:pt x="30340" y="802167"/>
                </a:lnTo>
                <a:lnTo>
                  <a:pt x="8020" y="758915"/>
                </a:lnTo>
                <a:lnTo>
                  <a:pt x="0" y="709180"/>
                </a:lnTo>
                <a:lnTo>
                  <a:pt x="0" y="157594"/>
                </a:lnTo>
                <a:lnTo>
                  <a:pt x="8020" y="107859"/>
                </a:lnTo>
                <a:lnTo>
                  <a:pt x="30340" y="64607"/>
                </a:lnTo>
                <a:lnTo>
                  <a:pt x="64345" y="30464"/>
                </a:lnTo>
                <a:lnTo>
                  <a:pt x="107421" y="8053"/>
                </a:lnTo>
                <a:lnTo>
                  <a:pt x="156954" y="0"/>
                </a:lnTo>
                <a:lnTo>
                  <a:pt x="5357743" y="0"/>
                </a:lnTo>
                <a:lnTo>
                  <a:pt x="5407277" y="8053"/>
                </a:lnTo>
                <a:lnTo>
                  <a:pt x="5450353" y="30464"/>
                </a:lnTo>
                <a:lnTo>
                  <a:pt x="5484358" y="64607"/>
                </a:lnTo>
                <a:lnTo>
                  <a:pt x="5506677" y="107859"/>
                </a:lnTo>
                <a:lnTo>
                  <a:pt x="5514698" y="157594"/>
                </a:lnTo>
                <a:lnTo>
                  <a:pt x="5514698" y="709180"/>
                </a:lnTo>
                <a:lnTo>
                  <a:pt x="5506677" y="758915"/>
                </a:lnTo>
                <a:lnTo>
                  <a:pt x="5484358" y="802167"/>
                </a:lnTo>
                <a:lnTo>
                  <a:pt x="5450353" y="836310"/>
                </a:lnTo>
                <a:lnTo>
                  <a:pt x="5407277" y="858721"/>
                </a:lnTo>
                <a:lnTo>
                  <a:pt x="5357743" y="866774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256899" y="3314515"/>
            <a:ext cx="11800840" cy="904875"/>
            <a:chOff x="6256899" y="3314515"/>
            <a:chExt cx="11800840" cy="904875"/>
          </a:xfrm>
        </p:grpSpPr>
        <p:sp>
          <p:nvSpPr>
            <p:cNvPr id="8" name="object 8"/>
            <p:cNvSpPr/>
            <p:nvPr/>
          </p:nvSpPr>
          <p:spPr>
            <a:xfrm>
              <a:off x="6256899" y="3314515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3689071"/>
              <a:ext cx="114300" cy="11429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257110" y="4516034"/>
            <a:ext cx="11800205" cy="866775"/>
            <a:chOff x="6257110" y="4516034"/>
            <a:chExt cx="11800205" cy="866775"/>
          </a:xfrm>
        </p:grpSpPr>
        <p:sp>
          <p:nvSpPr>
            <p:cNvPr id="11" name="object 11"/>
            <p:cNvSpPr/>
            <p:nvPr/>
          </p:nvSpPr>
          <p:spPr>
            <a:xfrm>
              <a:off x="6257110" y="4516034"/>
              <a:ext cx="11800205" cy="866775"/>
            </a:xfrm>
            <a:custGeom>
              <a:avLst/>
              <a:gdLst/>
              <a:ahLst/>
              <a:cxnLst/>
              <a:rect l="l" t="t" r="r" b="b"/>
              <a:pathLst>
                <a:path w="11800205" h="866775">
                  <a:moveTo>
                    <a:pt x="11643001" y="866774"/>
                  </a:moveTo>
                  <a:lnTo>
                    <a:pt x="156931" y="866774"/>
                  </a:lnTo>
                  <a:lnTo>
                    <a:pt x="107404" y="858722"/>
                  </a:lnTo>
                  <a:lnTo>
                    <a:pt x="64335" y="836313"/>
                  </a:lnTo>
                  <a:lnTo>
                    <a:pt x="30335" y="802173"/>
                  </a:lnTo>
                  <a:lnTo>
                    <a:pt x="8019" y="758925"/>
                  </a:lnTo>
                  <a:lnTo>
                    <a:pt x="0" y="709193"/>
                  </a:lnTo>
                  <a:lnTo>
                    <a:pt x="0" y="157581"/>
                  </a:lnTo>
                  <a:lnTo>
                    <a:pt x="8019" y="107849"/>
                  </a:lnTo>
                  <a:lnTo>
                    <a:pt x="30335" y="64601"/>
                  </a:lnTo>
                  <a:lnTo>
                    <a:pt x="64335" y="30461"/>
                  </a:lnTo>
                  <a:lnTo>
                    <a:pt x="107404" y="8052"/>
                  </a:lnTo>
                  <a:lnTo>
                    <a:pt x="156931" y="0"/>
                  </a:lnTo>
                  <a:lnTo>
                    <a:pt x="11643001" y="0"/>
                  </a:lnTo>
                  <a:lnTo>
                    <a:pt x="11692527" y="8052"/>
                  </a:lnTo>
                  <a:lnTo>
                    <a:pt x="11735597" y="30461"/>
                  </a:lnTo>
                  <a:lnTo>
                    <a:pt x="11769596" y="64601"/>
                  </a:lnTo>
                  <a:lnTo>
                    <a:pt x="11791913" y="107849"/>
                  </a:lnTo>
                  <a:lnTo>
                    <a:pt x="11799932" y="157581"/>
                  </a:lnTo>
                  <a:lnTo>
                    <a:pt x="11799932" y="709193"/>
                  </a:lnTo>
                  <a:lnTo>
                    <a:pt x="11791913" y="758925"/>
                  </a:lnTo>
                  <a:lnTo>
                    <a:pt x="11769596" y="802173"/>
                  </a:lnTo>
                  <a:lnTo>
                    <a:pt x="11735597" y="836313"/>
                  </a:lnTo>
                  <a:lnTo>
                    <a:pt x="11692527" y="858722"/>
                  </a:lnTo>
                  <a:lnTo>
                    <a:pt x="11643001" y="8667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4878823"/>
              <a:ext cx="114300" cy="1142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48084" y="1208848"/>
            <a:ext cx="16151860" cy="154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>
              <a:lnSpc>
                <a:spcPct val="116500"/>
              </a:lnSpc>
              <a:spcBef>
                <a:spcPts val="100"/>
              </a:spcBef>
            </a:pP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Интернет-пользователи,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333332"/>
                </a:solidFill>
                <a:latin typeface="Tahoma"/>
                <a:cs typeface="Tahoma"/>
              </a:rPr>
              <a:t>подписчики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333332"/>
                </a:solidFill>
                <a:latin typeface="Tahoma"/>
                <a:cs typeface="Tahoma"/>
              </a:rPr>
              <a:t>групп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333332"/>
                </a:solidFill>
                <a:latin typeface="Tahoma"/>
                <a:cs typeface="Tahoma"/>
              </a:rPr>
              <a:t>радио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"Смоленская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333332"/>
                </a:solidFill>
                <a:latin typeface="Tahoma"/>
                <a:cs typeface="Tahoma"/>
              </a:rPr>
              <a:t>весна",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партнеров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проекта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333332"/>
                </a:solidFill>
                <a:latin typeface="Tahoma"/>
                <a:cs typeface="Tahoma"/>
              </a:rPr>
              <a:t>соцсетях,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333332"/>
                </a:solidFill>
                <a:latin typeface="Tahoma"/>
                <a:cs typeface="Tahoma"/>
              </a:rPr>
              <a:t>сайта </a:t>
            </a:r>
            <a:r>
              <a:rPr sz="2200" b="1" spc="-6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Смоленской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333332"/>
                </a:solidFill>
                <a:latin typeface="Tahoma"/>
                <a:cs typeface="Tahoma"/>
              </a:rPr>
              <a:t>митрополии,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т.ч.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333332"/>
                </a:solidFill>
                <a:latin typeface="Tahoma"/>
                <a:cs typeface="Tahoma"/>
              </a:rPr>
              <a:t>школьники,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студенты,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преподаватели,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краеведы,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туристы,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70" dirty="0">
                <a:solidFill>
                  <a:srgbClr val="333332"/>
                </a:solidFill>
                <a:latin typeface="Tahoma"/>
                <a:cs typeface="Tahoma"/>
              </a:rPr>
              <a:t>семьи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80" dirty="0">
                <a:solidFill>
                  <a:srgbClr val="333332"/>
                </a:solidFill>
                <a:latin typeface="Tahoma"/>
                <a:cs typeface="Tahoma"/>
              </a:rPr>
              <a:t>детьми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873115" algn="l"/>
              </a:tabLst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СМИ:	</a:t>
            </a:r>
            <a:r>
              <a:rPr sz="2500" b="1" spc="30" dirty="0">
                <a:solidFill>
                  <a:srgbClr val="535353"/>
                </a:solidFill>
                <a:latin typeface="Tahoma"/>
                <a:cs typeface="Tahoma"/>
              </a:rPr>
              <a:t>Охват</a:t>
            </a:r>
            <a:r>
              <a:rPr sz="2500" b="1" spc="-12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40" dirty="0">
                <a:solidFill>
                  <a:srgbClr val="535353"/>
                </a:solidFill>
                <a:latin typeface="Tahoma"/>
                <a:cs typeface="Tahoma"/>
              </a:rPr>
              <a:t>аудитории: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5727" y="5641952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5767" y="6837827"/>
            <a:ext cx="5514975" cy="866775"/>
          </a:xfrm>
          <a:custGeom>
            <a:avLst/>
            <a:gdLst/>
            <a:ahLst/>
            <a:cxnLst/>
            <a:rect l="l" t="t" r="r" b="b"/>
            <a:pathLst>
              <a:path w="5514975" h="866775">
                <a:moveTo>
                  <a:pt x="5357743" y="866774"/>
                </a:moveTo>
                <a:lnTo>
                  <a:pt x="156954" y="866774"/>
                </a:lnTo>
                <a:lnTo>
                  <a:pt x="107421" y="858721"/>
                </a:lnTo>
                <a:lnTo>
                  <a:pt x="64345" y="836310"/>
                </a:lnTo>
                <a:lnTo>
                  <a:pt x="30340" y="802167"/>
                </a:lnTo>
                <a:lnTo>
                  <a:pt x="8020" y="758915"/>
                </a:lnTo>
                <a:lnTo>
                  <a:pt x="0" y="709180"/>
                </a:lnTo>
                <a:lnTo>
                  <a:pt x="0" y="157594"/>
                </a:lnTo>
                <a:lnTo>
                  <a:pt x="8020" y="107859"/>
                </a:lnTo>
                <a:lnTo>
                  <a:pt x="30340" y="64607"/>
                </a:lnTo>
                <a:lnTo>
                  <a:pt x="64345" y="30464"/>
                </a:lnTo>
                <a:lnTo>
                  <a:pt x="107421" y="8053"/>
                </a:lnTo>
                <a:lnTo>
                  <a:pt x="156954" y="0"/>
                </a:lnTo>
                <a:lnTo>
                  <a:pt x="5357743" y="0"/>
                </a:lnTo>
                <a:lnTo>
                  <a:pt x="5407277" y="8053"/>
                </a:lnTo>
                <a:lnTo>
                  <a:pt x="5450353" y="30464"/>
                </a:lnTo>
                <a:lnTo>
                  <a:pt x="5484358" y="64607"/>
                </a:lnTo>
                <a:lnTo>
                  <a:pt x="5506677" y="107859"/>
                </a:lnTo>
                <a:lnTo>
                  <a:pt x="5514698" y="157594"/>
                </a:lnTo>
                <a:lnTo>
                  <a:pt x="5514698" y="709180"/>
                </a:lnTo>
                <a:lnTo>
                  <a:pt x="5506677" y="758915"/>
                </a:lnTo>
                <a:lnTo>
                  <a:pt x="5484358" y="802167"/>
                </a:lnTo>
                <a:lnTo>
                  <a:pt x="5450353" y="836310"/>
                </a:lnTo>
                <a:lnTo>
                  <a:pt x="5407277" y="858721"/>
                </a:lnTo>
                <a:lnTo>
                  <a:pt x="5357743" y="866774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898" y="7963670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256899" y="5636233"/>
            <a:ext cx="11800840" cy="904875"/>
            <a:chOff x="6256899" y="5636233"/>
            <a:chExt cx="11800840" cy="904875"/>
          </a:xfrm>
        </p:grpSpPr>
        <p:sp>
          <p:nvSpPr>
            <p:cNvPr id="18" name="object 18"/>
            <p:cNvSpPr/>
            <p:nvPr/>
          </p:nvSpPr>
          <p:spPr>
            <a:xfrm>
              <a:off x="6256899" y="5636233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6029071"/>
              <a:ext cx="114300" cy="114299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257110" y="6837753"/>
            <a:ext cx="11800205" cy="866775"/>
            <a:chOff x="6257110" y="6837753"/>
            <a:chExt cx="11800205" cy="866775"/>
          </a:xfrm>
        </p:grpSpPr>
        <p:sp>
          <p:nvSpPr>
            <p:cNvPr id="21" name="object 21"/>
            <p:cNvSpPr/>
            <p:nvPr/>
          </p:nvSpPr>
          <p:spPr>
            <a:xfrm>
              <a:off x="6257110" y="6837753"/>
              <a:ext cx="11800205" cy="866775"/>
            </a:xfrm>
            <a:custGeom>
              <a:avLst/>
              <a:gdLst/>
              <a:ahLst/>
              <a:cxnLst/>
              <a:rect l="l" t="t" r="r" b="b"/>
              <a:pathLst>
                <a:path w="11800205" h="866775">
                  <a:moveTo>
                    <a:pt x="11643001" y="866774"/>
                  </a:moveTo>
                  <a:lnTo>
                    <a:pt x="156931" y="866774"/>
                  </a:lnTo>
                  <a:lnTo>
                    <a:pt x="107404" y="858722"/>
                  </a:lnTo>
                  <a:lnTo>
                    <a:pt x="64335" y="836313"/>
                  </a:lnTo>
                  <a:lnTo>
                    <a:pt x="30335" y="802173"/>
                  </a:lnTo>
                  <a:lnTo>
                    <a:pt x="8019" y="758925"/>
                  </a:lnTo>
                  <a:lnTo>
                    <a:pt x="0" y="709193"/>
                  </a:lnTo>
                  <a:lnTo>
                    <a:pt x="0" y="157581"/>
                  </a:lnTo>
                  <a:lnTo>
                    <a:pt x="8019" y="107849"/>
                  </a:lnTo>
                  <a:lnTo>
                    <a:pt x="30335" y="64601"/>
                  </a:lnTo>
                  <a:lnTo>
                    <a:pt x="64335" y="30461"/>
                  </a:lnTo>
                  <a:lnTo>
                    <a:pt x="107404" y="8052"/>
                  </a:lnTo>
                  <a:lnTo>
                    <a:pt x="156931" y="0"/>
                  </a:lnTo>
                  <a:lnTo>
                    <a:pt x="11643001" y="0"/>
                  </a:lnTo>
                  <a:lnTo>
                    <a:pt x="11692527" y="8052"/>
                  </a:lnTo>
                  <a:lnTo>
                    <a:pt x="11735597" y="30461"/>
                  </a:lnTo>
                  <a:lnTo>
                    <a:pt x="11769596" y="64601"/>
                  </a:lnTo>
                  <a:lnTo>
                    <a:pt x="11791913" y="107849"/>
                  </a:lnTo>
                  <a:lnTo>
                    <a:pt x="11799932" y="157581"/>
                  </a:lnTo>
                  <a:lnTo>
                    <a:pt x="11799932" y="709193"/>
                  </a:lnTo>
                  <a:lnTo>
                    <a:pt x="11791913" y="758925"/>
                  </a:lnTo>
                  <a:lnTo>
                    <a:pt x="11769596" y="802173"/>
                  </a:lnTo>
                  <a:lnTo>
                    <a:pt x="11735597" y="836313"/>
                  </a:lnTo>
                  <a:lnTo>
                    <a:pt x="11692527" y="858722"/>
                  </a:lnTo>
                  <a:lnTo>
                    <a:pt x="11643001" y="8667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7221003"/>
              <a:ext cx="114300" cy="114299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6203071" y="7957955"/>
            <a:ext cx="11800840" cy="904875"/>
            <a:chOff x="6203071" y="7957955"/>
            <a:chExt cx="11800840" cy="904875"/>
          </a:xfrm>
        </p:grpSpPr>
        <p:sp>
          <p:nvSpPr>
            <p:cNvPr id="24" name="object 24"/>
            <p:cNvSpPr/>
            <p:nvPr/>
          </p:nvSpPr>
          <p:spPr>
            <a:xfrm>
              <a:off x="6203071" y="7957955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8361401"/>
              <a:ext cx="114300" cy="11429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47935" y="3343026"/>
            <a:ext cx="45516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5" dirty="0">
                <a:latin typeface="Trebuchet MS"/>
                <a:cs typeface="Trebuchet MS"/>
              </a:rPr>
              <a:t>Сайт</a:t>
            </a:r>
            <a:r>
              <a:rPr sz="2500" spc="-12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Смоленской</a:t>
            </a:r>
            <a:r>
              <a:rPr sz="2500" spc="-125" dirty="0">
                <a:latin typeface="Trebuchet MS"/>
                <a:cs typeface="Trebuchet MS"/>
              </a:rPr>
              <a:t> </a:t>
            </a:r>
            <a:r>
              <a:rPr sz="2500" spc="55" dirty="0">
                <a:latin typeface="Trebuchet MS"/>
                <a:cs typeface="Trebuchet MS"/>
              </a:rPr>
              <a:t>митрополии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935" y="4486246"/>
            <a:ext cx="5152390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45" dirty="0">
                <a:latin typeface="Trebuchet MS"/>
                <a:cs typeface="Trebuchet MS"/>
              </a:rPr>
              <a:t>Официальная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40" dirty="0">
                <a:latin typeface="Trebuchet MS"/>
                <a:cs typeface="Trebuchet MS"/>
              </a:rPr>
              <a:t>группа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-45" dirty="0">
                <a:latin typeface="Trebuchet MS"/>
                <a:cs typeface="Trebuchet MS"/>
              </a:rPr>
              <a:t>“Смоленская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-10" dirty="0">
                <a:latin typeface="Trebuchet MS"/>
                <a:cs typeface="Trebuchet MS"/>
              </a:rPr>
              <a:t>митрополия”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ВК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500" spc="75" dirty="0">
                <a:latin typeface="Trebuchet MS"/>
                <a:cs typeface="Trebuchet MS"/>
              </a:rPr>
              <a:t>С</a:t>
            </a:r>
            <a:r>
              <a:rPr sz="2500" spc="35" dirty="0">
                <a:latin typeface="Trebuchet MS"/>
                <a:cs typeface="Trebuchet MS"/>
              </a:rPr>
              <a:t>а</a:t>
            </a:r>
            <a:r>
              <a:rPr sz="2500" spc="65" dirty="0">
                <a:latin typeface="Trebuchet MS"/>
                <a:cs typeface="Trebuchet MS"/>
              </a:rPr>
              <a:t>й</a:t>
            </a:r>
            <a:r>
              <a:rPr sz="2500" spc="-20" dirty="0">
                <a:latin typeface="Trebuchet MS"/>
                <a:cs typeface="Trebuchet MS"/>
              </a:rPr>
              <a:t>т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565" dirty="0">
                <a:latin typeface="Trebuchet MS"/>
                <a:cs typeface="Trebuchet MS"/>
              </a:rPr>
              <a:t>“</a:t>
            </a:r>
            <a:r>
              <a:rPr sz="2500" spc="290" dirty="0">
                <a:latin typeface="Trebuchet MS"/>
                <a:cs typeface="Trebuchet MS"/>
              </a:rPr>
              <a:t>М</a:t>
            </a:r>
            <a:r>
              <a:rPr sz="2500" spc="-105" dirty="0">
                <a:latin typeface="Trebuchet MS"/>
                <a:cs typeface="Trebuchet MS"/>
              </a:rPr>
              <a:t>К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75" dirty="0">
                <a:latin typeface="Trebuchet MS"/>
                <a:cs typeface="Trebuchet MS"/>
              </a:rPr>
              <a:t>С</a:t>
            </a:r>
            <a:r>
              <a:rPr sz="2500" spc="-25" dirty="0">
                <a:latin typeface="Trebuchet MS"/>
                <a:cs typeface="Trebuchet MS"/>
              </a:rPr>
              <a:t>м</a:t>
            </a:r>
            <a:r>
              <a:rPr sz="2500" spc="114" dirty="0">
                <a:latin typeface="Trebuchet MS"/>
                <a:cs typeface="Trebuchet MS"/>
              </a:rPr>
              <a:t>о</a:t>
            </a:r>
            <a:r>
              <a:rPr sz="2500" spc="-55" dirty="0">
                <a:latin typeface="Trebuchet MS"/>
                <a:cs typeface="Trebuchet MS"/>
              </a:rPr>
              <a:t>л</a:t>
            </a:r>
            <a:r>
              <a:rPr sz="2500" spc="-5" dirty="0">
                <a:latin typeface="Trebuchet MS"/>
                <a:cs typeface="Trebuchet MS"/>
              </a:rPr>
              <a:t>е</a:t>
            </a:r>
            <a:r>
              <a:rPr sz="2500" spc="120" dirty="0">
                <a:latin typeface="Trebuchet MS"/>
                <a:cs typeface="Trebuchet MS"/>
              </a:rPr>
              <a:t>н</a:t>
            </a:r>
            <a:r>
              <a:rPr sz="2500" spc="-60" dirty="0">
                <a:latin typeface="Trebuchet MS"/>
                <a:cs typeface="Trebuchet MS"/>
              </a:rPr>
              <a:t>с</a:t>
            </a:r>
            <a:r>
              <a:rPr sz="2500" spc="-150" dirty="0">
                <a:latin typeface="Trebuchet MS"/>
                <a:cs typeface="Trebuchet MS"/>
              </a:rPr>
              <a:t>к</a:t>
            </a:r>
            <a:r>
              <a:rPr sz="2500" spc="-5" dirty="0">
                <a:latin typeface="Trebuchet MS"/>
                <a:cs typeface="Trebuchet MS"/>
              </a:rPr>
              <a:t>е</a:t>
            </a:r>
            <a:r>
              <a:rPr sz="2500" spc="-565" dirty="0">
                <a:latin typeface="Trebuchet MS"/>
                <a:cs typeface="Trebuchet MS"/>
              </a:rPr>
              <a:t>”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48575" y="3530352"/>
            <a:ext cx="59055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7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625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25" dirty="0">
                <a:latin typeface="Trebuchet MS"/>
                <a:cs typeface="Trebuchet MS"/>
              </a:rPr>
              <a:t>уникальных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посетителей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5" dirty="0">
                <a:latin typeface="Trebuchet MS"/>
                <a:cs typeface="Trebuchet MS"/>
              </a:rPr>
              <a:t>месяц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48575" y="4720105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2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396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48575" y="5870353"/>
            <a:ext cx="759205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5" dirty="0">
                <a:latin typeface="Trebuchet MS"/>
                <a:cs typeface="Trebuchet MS"/>
              </a:rPr>
              <a:t>Минимум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20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000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25" dirty="0">
                <a:latin typeface="Trebuchet MS"/>
                <a:cs typeface="Trebuchet MS"/>
              </a:rPr>
              <a:t>уникальных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посетителей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5" dirty="0">
                <a:latin typeface="Trebuchet MS"/>
                <a:cs typeface="Trebuchet MS"/>
              </a:rPr>
              <a:t>месяц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48723" y="7062285"/>
            <a:ext cx="77736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5" dirty="0">
                <a:latin typeface="Trebuchet MS"/>
                <a:cs typeface="Trebuchet MS"/>
              </a:rPr>
              <a:t>Минимум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100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000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25" dirty="0">
                <a:latin typeface="Trebuchet MS"/>
                <a:cs typeface="Trebuchet MS"/>
              </a:rPr>
              <a:t>уникальных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посетителей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5" dirty="0">
                <a:latin typeface="Trebuchet MS"/>
                <a:cs typeface="Trebuchet MS"/>
              </a:rPr>
              <a:t>месяц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48575" y="8202683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5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327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3078" y="6786022"/>
            <a:ext cx="5382260" cy="2728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244475">
              <a:lnSpc>
                <a:spcPct val="114999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И</a:t>
            </a:r>
            <a:r>
              <a:rPr sz="2500" spc="120" dirty="0">
                <a:latin typeface="Trebuchet MS"/>
                <a:cs typeface="Trebuchet MS"/>
              </a:rPr>
              <a:t>н</a:t>
            </a:r>
            <a:r>
              <a:rPr sz="2500" spc="-25" dirty="0">
                <a:latin typeface="Trebuchet MS"/>
                <a:cs typeface="Trebuchet MS"/>
              </a:rPr>
              <a:t>т</a:t>
            </a:r>
            <a:r>
              <a:rPr sz="2500" spc="-5" dirty="0">
                <a:latin typeface="Trebuchet MS"/>
                <a:cs typeface="Trebuchet MS"/>
              </a:rPr>
              <a:t>е</a:t>
            </a:r>
            <a:r>
              <a:rPr sz="2500" spc="90" dirty="0">
                <a:latin typeface="Trebuchet MS"/>
                <a:cs typeface="Trebuchet MS"/>
              </a:rPr>
              <a:t>р</a:t>
            </a:r>
            <a:r>
              <a:rPr sz="2500" spc="120" dirty="0">
                <a:latin typeface="Trebuchet MS"/>
                <a:cs typeface="Trebuchet MS"/>
              </a:rPr>
              <a:t>н</a:t>
            </a:r>
            <a:r>
              <a:rPr sz="2500" spc="-5" dirty="0">
                <a:latin typeface="Trebuchet MS"/>
                <a:cs typeface="Trebuchet MS"/>
              </a:rPr>
              <a:t>е</a:t>
            </a:r>
            <a:r>
              <a:rPr sz="2500" spc="-20" dirty="0">
                <a:latin typeface="Trebuchet MS"/>
                <a:cs typeface="Trebuchet MS"/>
              </a:rPr>
              <a:t>т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30" dirty="0">
                <a:latin typeface="Trebuchet MS"/>
                <a:cs typeface="Trebuchet MS"/>
              </a:rPr>
              <a:t>п</a:t>
            </a:r>
            <a:r>
              <a:rPr sz="2500" spc="114" dirty="0">
                <a:latin typeface="Trebuchet MS"/>
                <a:cs typeface="Trebuchet MS"/>
              </a:rPr>
              <a:t>о</a:t>
            </a:r>
            <a:r>
              <a:rPr sz="2500" spc="90" dirty="0">
                <a:latin typeface="Trebuchet MS"/>
                <a:cs typeface="Trebuchet MS"/>
              </a:rPr>
              <a:t>р</a:t>
            </a:r>
            <a:r>
              <a:rPr sz="2500" spc="-25" dirty="0">
                <a:latin typeface="Trebuchet MS"/>
                <a:cs typeface="Trebuchet MS"/>
              </a:rPr>
              <a:t>т</a:t>
            </a:r>
            <a:r>
              <a:rPr sz="2500" spc="35" dirty="0">
                <a:latin typeface="Trebuchet MS"/>
                <a:cs typeface="Trebuchet MS"/>
              </a:rPr>
              <a:t>а</a:t>
            </a:r>
            <a:r>
              <a:rPr sz="2500" spc="-50" dirty="0">
                <a:latin typeface="Trebuchet MS"/>
                <a:cs typeface="Trebuchet MS"/>
              </a:rPr>
              <a:t>л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565" dirty="0">
                <a:latin typeface="Trebuchet MS"/>
                <a:cs typeface="Trebuchet MS"/>
              </a:rPr>
              <a:t>“</a:t>
            </a:r>
            <a:r>
              <a:rPr sz="2500" spc="225" dirty="0">
                <a:latin typeface="Trebuchet MS"/>
                <a:cs typeface="Trebuchet MS"/>
              </a:rPr>
              <a:t>О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14" dirty="0">
                <a:latin typeface="Trebuchet MS"/>
                <a:cs typeface="Trebuchet MS"/>
              </a:rPr>
              <a:t>ч</a:t>
            </a:r>
            <a:r>
              <a:rPr sz="2500" spc="-5" dirty="0">
                <a:latin typeface="Trebuchet MS"/>
                <a:cs typeface="Trebuchet MS"/>
              </a:rPr>
              <a:t>е</a:t>
            </a:r>
            <a:r>
              <a:rPr sz="2500" spc="-20" dirty="0">
                <a:latin typeface="Trebuchet MS"/>
                <a:cs typeface="Trebuchet MS"/>
              </a:rPr>
              <a:t>м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40" dirty="0">
                <a:latin typeface="Trebuchet MS"/>
                <a:cs typeface="Trebuchet MS"/>
              </a:rPr>
              <a:t>г</a:t>
            </a:r>
            <a:r>
              <a:rPr sz="2500" spc="114" dirty="0">
                <a:latin typeface="Trebuchet MS"/>
                <a:cs typeface="Trebuchet MS"/>
              </a:rPr>
              <a:t>ово</a:t>
            </a:r>
            <a:r>
              <a:rPr sz="2500" spc="90" dirty="0">
                <a:latin typeface="Trebuchet MS"/>
                <a:cs typeface="Trebuchet MS"/>
              </a:rPr>
              <a:t>р</a:t>
            </a:r>
            <a:r>
              <a:rPr sz="2500" spc="65" dirty="0">
                <a:latin typeface="Trebuchet MS"/>
                <a:cs typeface="Trebuchet MS"/>
              </a:rPr>
              <a:t>и</a:t>
            </a:r>
            <a:r>
              <a:rPr sz="2500" spc="-15" dirty="0">
                <a:latin typeface="Trebuchet MS"/>
                <a:cs typeface="Trebuchet MS"/>
              </a:rPr>
              <a:t>т  </a:t>
            </a:r>
            <a:r>
              <a:rPr sz="2500" spc="-60" dirty="0">
                <a:latin typeface="Trebuchet MS"/>
                <a:cs typeface="Trebuchet MS"/>
              </a:rPr>
              <a:t>Смоленск”</a:t>
            </a:r>
            <a:endParaRPr sz="2500">
              <a:latin typeface="Trebuchet MS"/>
              <a:cs typeface="Trebuchet MS"/>
            </a:endParaRPr>
          </a:p>
          <a:p>
            <a:pPr marL="197485" marR="5080">
              <a:lnSpc>
                <a:spcPct val="114999"/>
              </a:lnSpc>
              <a:spcBef>
                <a:spcPts val="2175"/>
              </a:spcBef>
            </a:pPr>
            <a:r>
              <a:rPr sz="2500" spc="45" dirty="0">
                <a:latin typeface="Trebuchet MS"/>
                <a:cs typeface="Trebuchet MS"/>
              </a:rPr>
              <a:t>Официальная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40" dirty="0">
                <a:latin typeface="Trebuchet MS"/>
                <a:cs typeface="Trebuchet MS"/>
              </a:rPr>
              <a:t>группа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-40" dirty="0">
                <a:latin typeface="Trebuchet MS"/>
                <a:cs typeface="Trebuchet MS"/>
              </a:rPr>
              <a:t>“Смоленский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-90" dirty="0">
                <a:latin typeface="Trebuchet MS"/>
                <a:cs typeface="Trebuchet MS"/>
              </a:rPr>
              <a:t>д</a:t>
            </a:r>
            <a:r>
              <a:rPr sz="2500" spc="114" dirty="0">
                <a:latin typeface="Trebuchet MS"/>
                <a:cs typeface="Trebuchet MS"/>
              </a:rPr>
              <a:t>о</a:t>
            </a:r>
            <a:r>
              <a:rPr sz="2500" spc="-20" dirty="0">
                <a:latin typeface="Trebuchet MS"/>
                <a:cs typeface="Trebuchet MS"/>
              </a:rPr>
              <a:t>м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90" dirty="0">
                <a:latin typeface="Trebuchet MS"/>
                <a:cs typeface="Trebuchet MS"/>
              </a:rPr>
              <a:t>д</a:t>
            </a:r>
            <a:r>
              <a:rPr sz="2500" spc="-55" dirty="0">
                <a:latin typeface="Trebuchet MS"/>
                <a:cs typeface="Trebuchet MS"/>
              </a:rPr>
              <a:t>л</a:t>
            </a:r>
            <a:r>
              <a:rPr sz="2500" spc="10" dirty="0">
                <a:latin typeface="Trebuchet MS"/>
                <a:cs typeface="Trebuchet MS"/>
              </a:rPr>
              <a:t>я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25" dirty="0">
                <a:latin typeface="Trebuchet MS"/>
                <a:cs typeface="Trebuchet MS"/>
              </a:rPr>
              <a:t>м</a:t>
            </a:r>
            <a:r>
              <a:rPr sz="2500" spc="35" dirty="0">
                <a:latin typeface="Trebuchet MS"/>
                <a:cs typeface="Trebuchet MS"/>
              </a:rPr>
              <a:t>а</a:t>
            </a:r>
            <a:r>
              <a:rPr sz="2500" spc="-25" dirty="0">
                <a:latin typeface="Trebuchet MS"/>
                <a:cs typeface="Trebuchet MS"/>
              </a:rPr>
              <a:t>м</a:t>
            </a:r>
            <a:r>
              <a:rPr sz="2500" spc="95" dirty="0">
                <a:latin typeface="Trebuchet MS"/>
                <a:cs typeface="Trebuchet MS"/>
              </a:rPr>
              <a:t>ы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-565" dirty="0">
                <a:latin typeface="Trebuchet MS"/>
                <a:cs typeface="Trebuchet MS"/>
              </a:rPr>
              <a:t>”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14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К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305"/>
              </a:spcBef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ИТОГО:</a:t>
            </a:r>
            <a:r>
              <a:rPr sz="2500" b="1" spc="-9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149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166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535353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2656" y="9634798"/>
            <a:ext cx="11552555" cy="652780"/>
          </a:xfrm>
          <a:custGeom>
            <a:avLst/>
            <a:gdLst/>
            <a:ahLst/>
            <a:cxnLst/>
            <a:rect l="l" t="t" r="r" b="b"/>
            <a:pathLst>
              <a:path w="11552555" h="652779">
                <a:moveTo>
                  <a:pt x="11552115" y="652200"/>
                </a:moveTo>
                <a:lnTo>
                  <a:pt x="0" y="652200"/>
                </a:lnTo>
                <a:lnTo>
                  <a:pt x="0" y="156173"/>
                </a:lnTo>
                <a:lnTo>
                  <a:pt x="8018" y="106886"/>
                </a:lnTo>
                <a:lnTo>
                  <a:pt x="30330" y="64024"/>
                </a:lnTo>
                <a:lnTo>
                  <a:pt x="64323" y="30189"/>
                </a:lnTo>
                <a:lnTo>
                  <a:pt x="107385" y="7980"/>
                </a:lnTo>
                <a:lnTo>
                  <a:pt x="156902" y="0"/>
                </a:lnTo>
                <a:lnTo>
                  <a:pt x="11395212" y="0"/>
                </a:lnTo>
                <a:lnTo>
                  <a:pt x="11444730" y="7980"/>
                </a:lnTo>
                <a:lnTo>
                  <a:pt x="11487791" y="30189"/>
                </a:lnTo>
                <a:lnTo>
                  <a:pt x="11521785" y="64024"/>
                </a:lnTo>
                <a:lnTo>
                  <a:pt x="11544097" y="106886"/>
                </a:lnTo>
                <a:lnTo>
                  <a:pt x="11552115" y="156173"/>
                </a:lnTo>
                <a:lnTo>
                  <a:pt x="11552115" y="652200"/>
                </a:lnTo>
                <a:close/>
              </a:path>
            </a:pathLst>
          </a:custGeom>
          <a:solidFill>
            <a:srgbClr val="FF66C3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63376" y="9796751"/>
            <a:ext cx="113461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0" dirty="0">
                <a:solidFill>
                  <a:srgbClr val="535353"/>
                </a:solidFill>
                <a:latin typeface="Tahoma"/>
                <a:cs typeface="Tahoma"/>
              </a:rPr>
              <a:t>Общий</a:t>
            </a:r>
            <a:r>
              <a:rPr sz="2500" b="1" spc="-9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15" dirty="0">
                <a:solidFill>
                  <a:srgbClr val="535353"/>
                </a:solidFill>
                <a:latin typeface="Tahoma"/>
                <a:cs typeface="Tahoma"/>
              </a:rPr>
              <a:t>охват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65" dirty="0">
                <a:solidFill>
                  <a:srgbClr val="535353"/>
                </a:solidFill>
                <a:latin typeface="Tahoma"/>
                <a:cs typeface="Tahoma"/>
              </a:rPr>
              <a:t>аудитории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5" dirty="0">
                <a:solidFill>
                  <a:srgbClr val="535353"/>
                </a:solidFill>
                <a:latin typeface="Tahoma"/>
                <a:cs typeface="Tahoma"/>
              </a:rPr>
              <a:t>по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60" dirty="0">
                <a:solidFill>
                  <a:srgbClr val="535353"/>
                </a:solidFill>
                <a:latin typeface="Tahoma"/>
                <a:cs typeface="Tahoma"/>
              </a:rPr>
              <a:t>всем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45" dirty="0">
                <a:solidFill>
                  <a:srgbClr val="535353"/>
                </a:solidFill>
                <a:latin typeface="Tahoma"/>
                <a:cs typeface="Tahoma"/>
              </a:rPr>
              <a:t>целевым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-5" dirty="0">
                <a:solidFill>
                  <a:srgbClr val="535353"/>
                </a:solidFill>
                <a:latin typeface="Tahoma"/>
                <a:cs typeface="Tahoma"/>
              </a:rPr>
              <a:t>группам:</a:t>
            </a:r>
            <a:r>
              <a:rPr sz="2500" b="1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721</a:t>
            </a:r>
            <a:r>
              <a:rPr sz="2500" spc="-10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576</a:t>
            </a:r>
            <a:r>
              <a:rPr sz="2500" spc="-10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535353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05AEF71-FF6D-4948-BED1-40BD9ED00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18287998" y="999217"/>
                </a:moveTo>
                <a:lnTo>
                  <a:pt x="0" y="999217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134" y="3700224"/>
            <a:ext cx="6381749" cy="5562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213" y="3700224"/>
            <a:ext cx="5172074" cy="55624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1760" y="2701117"/>
            <a:ext cx="3971924" cy="65531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36323" y="1182186"/>
            <a:ext cx="12144375" cy="2000250"/>
          </a:xfrm>
          <a:custGeom>
            <a:avLst/>
            <a:gdLst/>
            <a:ahLst/>
            <a:cxnLst/>
            <a:rect l="l" t="t" r="r" b="b"/>
            <a:pathLst>
              <a:path w="12144375" h="2000250">
                <a:moveTo>
                  <a:pt x="11987158" y="2000249"/>
                </a:moveTo>
                <a:lnTo>
                  <a:pt x="156837" y="2000249"/>
                </a:lnTo>
                <a:lnTo>
                  <a:pt x="107340" y="1992217"/>
                </a:lnTo>
                <a:lnTo>
                  <a:pt x="64297" y="1969864"/>
                </a:lnTo>
                <a:lnTo>
                  <a:pt x="30317" y="1935810"/>
                </a:lnTo>
                <a:lnTo>
                  <a:pt x="8014" y="1892670"/>
                </a:lnTo>
                <a:lnTo>
                  <a:pt x="0" y="1843064"/>
                </a:lnTo>
                <a:lnTo>
                  <a:pt x="0" y="157185"/>
                </a:lnTo>
                <a:lnTo>
                  <a:pt x="8014" y="107579"/>
                </a:lnTo>
                <a:lnTo>
                  <a:pt x="30317" y="64439"/>
                </a:lnTo>
                <a:lnTo>
                  <a:pt x="64297" y="30384"/>
                </a:lnTo>
                <a:lnTo>
                  <a:pt x="107340" y="8032"/>
                </a:lnTo>
                <a:lnTo>
                  <a:pt x="156837" y="0"/>
                </a:lnTo>
                <a:lnTo>
                  <a:pt x="11987158" y="0"/>
                </a:lnTo>
                <a:lnTo>
                  <a:pt x="12036655" y="8032"/>
                </a:lnTo>
                <a:lnTo>
                  <a:pt x="12079699" y="30384"/>
                </a:lnTo>
                <a:lnTo>
                  <a:pt x="12113678" y="64439"/>
                </a:lnTo>
                <a:lnTo>
                  <a:pt x="12135981" y="107579"/>
                </a:lnTo>
                <a:lnTo>
                  <a:pt x="12143996" y="157185"/>
                </a:lnTo>
                <a:lnTo>
                  <a:pt x="12143996" y="1843064"/>
                </a:lnTo>
                <a:lnTo>
                  <a:pt x="12135981" y="1892670"/>
                </a:lnTo>
                <a:lnTo>
                  <a:pt x="12113678" y="1935810"/>
                </a:lnTo>
                <a:lnTo>
                  <a:pt x="12079699" y="1969864"/>
                </a:lnTo>
                <a:lnTo>
                  <a:pt x="12036655" y="1992217"/>
                </a:lnTo>
                <a:lnTo>
                  <a:pt x="11987158" y="200024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8018" y="1243199"/>
            <a:ext cx="11513185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60" dirty="0">
                <a:solidFill>
                  <a:srgbClr val="333332"/>
                </a:solidFill>
                <a:latin typeface="Trebuchet MS"/>
                <a:cs typeface="Trebuchet MS"/>
              </a:rPr>
              <a:t>С целью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подтверждения </a:t>
            </a:r>
            <a:r>
              <a:rPr sz="2000" spc="5" dirty="0">
                <a:solidFill>
                  <a:srgbClr val="333332"/>
                </a:solidFill>
                <a:latin typeface="Trebuchet MS"/>
                <a:cs typeface="Trebuchet MS"/>
              </a:rPr>
              <a:t>актуальности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проблемы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недостаточного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присутствия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культурно- 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просветительских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программ 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в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информационном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пространстве 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региона, 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определения 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потребности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смолян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таких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программах,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мы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провели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33332"/>
                </a:solidFill>
                <a:latin typeface="Trebuchet MS"/>
                <a:cs typeface="Trebuchet MS"/>
              </a:rPr>
              <a:t>опрос.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Ссылки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333332"/>
                </a:solidFill>
                <a:latin typeface="Trebuchet MS"/>
                <a:cs typeface="Trebuchet MS"/>
              </a:rPr>
              <a:t>на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333332"/>
                </a:solidFill>
                <a:latin typeface="Trebuchet MS"/>
                <a:cs typeface="Trebuchet MS"/>
              </a:rPr>
              <a:t>опрос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мы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33332"/>
                </a:solidFill>
                <a:latin typeface="Trebuchet MS"/>
                <a:cs typeface="Trebuchet MS"/>
              </a:rPr>
              <a:t>разместили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в </a:t>
            </a:r>
            <a:r>
              <a:rPr sz="2000" spc="-5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социальных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сетях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радиостанции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333332"/>
                </a:solidFill>
                <a:latin typeface="Trebuchet MS"/>
                <a:cs typeface="Trebuchet MS"/>
              </a:rPr>
              <a:t>"Смоленская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весна"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информационных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ресурсах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Смоленской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епархии.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14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нашем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опросе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333332"/>
                </a:solidFill>
                <a:latin typeface="Trebuchet MS"/>
                <a:cs typeface="Trebuchet MS"/>
              </a:rPr>
              <a:t>приняли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участие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85" dirty="0">
                <a:solidFill>
                  <a:srgbClr val="333332"/>
                </a:solidFill>
                <a:latin typeface="Trebuchet MS"/>
                <a:cs typeface="Trebuchet MS"/>
              </a:rPr>
              <a:t>1940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человек.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8018" y="266602"/>
            <a:ext cx="1652714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EFEFD"/>
                </a:solidFill>
              </a:rPr>
              <a:t>АКТУАЛЬНОСТЬ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00" dirty="0">
                <a:solidFill>
                  <a:srgbClr val="FEFEFD"/>
                </a:solidFill>
              </a:rPr>
              <a:t>ПРОЕКТА.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25" dirty="0">
                <a:solidFill>
                  <a:srgbClr val="FEFEFD"/>
                </a:solidFill>
              </a:rPr>
              <a:t>ВЫЯВЛЕННЫЕ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45" dirty="0">
                <a:solidFill>
                  <a:srgbClr val="FEFEFD"/>
                </a:solidFill>
              </a:rPr>
              <a:t>ПРОБЛЕМЫ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И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ПОТРЕБНОСТИ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14" dirty="0">
                <a:solidFill>
                  <a:srgbClr val="FEFEFD"/>
                </a:solidFill>
              </a:rPr>
              <a:t>ЦЕЛЕВЫХ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20" dirty="0">
                <a:solidFill>
                  <a:srgbClr val="FEFEFD"/>
                </a:solidFill>
              </a:rPr>
              <a:t>ГРУПП</a:t>
            </a:r>
            <a:endParaRPr sz="26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386" y="1246530"/>
            <a:ext cx="5857240" cy="828675"/>
          </a:xfrm>
          <a:custGeom>
            <a:avLst/>
            <a:gdLst/>
            <a:ahLst/>
            <a:cxnLst/>
            <a:rect l="l" t="t" r="r" b="b"/>
            <a:pathLst>
              <a:path w="5857240" h="828675">
                <a:moveTo>
                  <a:pt x="5700063" y="828674"/>
                </a:moveTo>
                <a:lnTo>
                  <a:pt x="156962" y="828674"/>
                </a:lnTo>
                <a:lnTo>
                  <a:pt x="107426" y="820694"/>
                </a:lnTo>
                <a:lnTo>
                  <a:pt x="64348" y="798485"/>
                </a:lnTo>
                <a:lnTo>
                  <a:pt x="30341" y="764650"/>
                </a:lnTo>
                <a:lnTo>
                  <a:pt x="8021" y="721788"/>
                </a:lnTo>
                <a:lnTo>
                  <a:pt x="0" y="672501"/>
                </a:lnTo>
                <a:lnTo>
                  <a:pt x="0" y="156173"/>
                </a:lnTo>
                <a:lnTo>
                  <a:pt x="8021" y="106886"/>
                </a:lnTo>
                <a:lnTo>
                  <a:pt x="30341" y="64024"/>
                </a:lnTo>
                <a:lnTo>
                  <a:pt x="64348" y="30189"/>
                </a:lnTo>
                <a:lnTo>
                  <a:pt x="107426" y="7980"/>
                </a:lnTo>
                <a:lnTo>
                  <a:pt x="156962" y="0"/>
                </a:lnTo>
                <a:lnTo>
                  <a:pt x="5700063" y="0"/>
                </a:lnTo>
                <a:lnTo>
                  <a:pt x="5749599" y="7980"/>
                </a:lnTo>
                <a:lnTo>
                  <a:pt x="5792677" y="30189"/>
                </a:lnTo>
                <a:lnTo>
                  <a:pt x="5826683" y="64024"/>
                </a:lnTo>
                <a:lnTo>
                  <a:pt x="5849004" y="106886"/>
                </a:lnTo>
                <a:lnTo>
                  <a:pt x="5857025" y="156173"/>
                </a:lnTo>
                <a:lnTo>
                  <a:pt x="5857025" y="672501"/>
                </a:lnTo>
                <a:lnTo>
                  <a:pt x="5849004" y="721788"/>
                </a:lnTo>
                <a:lnTo>
                  <a:pt x="5826683" y="764650"/>
                </a:lnTo>
                <a:lnTo>
                  <a:pt x="5792677" y="798485"/>
                </a:lnTo>
                <a:lnTo>
                  <a:pt x="5749599" y="820694"/>
                </a:lnTo>
                <a:lnTo>
                  <a:pt x="5700063" y="8286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962" y="2489954"/>
            <a:ext cx="3657599" cy="6772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2600" y="2488407"/>
            <a:ext cx="4000499" cy="6610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50744" y="2486860"/>
            <a:ext cx="4000499" cy="66103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75629" y="2489954"/>
            <a:ext cx="4000499" cy="34575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9669" y="1472358"/>
            <a:ext cx="51339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5" dirty="0">
                <a:solidFill>
                  <a:srgbClr val="535353"/>
                </a:solidFill>
                <a:latin typeface="Trebuchet MS"/>
                <a:cs typeface="Trebuchet MS"/>
              </a:rPr>
              <a:t>СКРИНШОТЫ</a:t>
            </a:r>
            <a:r>
              <a:rPr sz="2300" spc="-14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300" spc="10" dirty="0">
                <a:solidFill>
                  <a:srgbClr val="535353"/>
                </a:solidFill>
                <a:latin typeface="Trebuchet MS"/>
                <a:cs typeface="Trebuchet MS"/>
              </a:rPr>
              <a:t>РЕЗУЛЬТАТОВ</a:t>
            </a:r>
            <a:r>
              <a:rPr sz="2300" spc="-13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300" spc="120" dirty="0">
                <a:solidFill>
                  <a:srgbClr val="535353"/>
                </a:solidFill>
                <a:latin typeface="Trebuchet MS"/>
                <a:cs typeface="Trebuchet MS"/>
              </a:rPr>
              <a:t>ОПРОСА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8288000" cy="974090"/>
          </a:xfrm>
          <a:custGeom>
            <a:avLst/>
            <a:gdLst/>
            <a:ahLst/>
            <a:cxnLst/>
            <a:rect l="l" t="t" r="r" b="b"/>
            <a:pathLst>
              <a:path w="18288000" h="974090">
                <a:moveTo>
                  <a:pt x="18288000" y="973531"/>
                </a:moveTo>
                <a:lnTo>
                  <a:pt x="0" y="973531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73531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0207" y="240915"/>
            <a:ext cx="1652714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EFEFD"/>
                </a:solidFill>
              </a:rPr>
              <a:t>АКТУАЛЬНОСТЬ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00" dirty="0">
                <a:solidFill>
                  <a:srgbClr val="FEFEFD"/>
                </a:solidFill>
              </a:rPr>
              <a:t>ПРОЕКТА.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25" dirty="0">
                <a:solidFill>
                  <a:srgbClr val="FEFEFD"/>
                </a:solidFill>
              </a:rPr>
              <a:t>ВЫЯВЛЕННЫЕ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45" dirty="0">
                <a:solidFill>
                  <a:srgbClr val="FEFEFD"/>
                </a:solidFill>
              </a:rPr>
              <a:t>ПРОБЛЕМЫ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И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ПОТРЕБНОСТИ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14" dirty="0">
                <a:solidFill>
                  <a:srgbClr val="FEFEFD"/>
                </a:solidFill>
              </a:rPr>
              <a:t>ЦЕЛЕВЫХ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20" dirty="0">
                <a:solidFill>
                  <a:srgbClr val="FEFEFD"/>
                </a:solidFill>
              </a:rPr>
              <a:t>ГРУПП</a:t>
            </a:r>
            <a:endParaRPr sz="26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7F4553-F557-4643-B8F7-B2540074D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629" y="6754845"/>
            <a:ext cx="3751711" cy="20844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4328" y="9743668"/>
            <a:ext cx="555625" cy="55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1130">
              <a:lnSpc>
                <a:spcPct val="115500"/>
              </a:lnSpc>
              <a:spcBef>
                <a:spcPts val="95"/>
              </a:spcBef>
            </a:pPr>
            <a:r>
              <a:rPr sz="1500" spc="-10" dirty="0">
                <a:latin typeface="Trebuchet MS"/>
                <a:cs typeface="Trebuchet MS"/>
              </a:rPr>
              <a:t>Да </a:t>
            </a:r>
            <a:r>
              <a:rPr sz="1500" spc="-5" dirty="0">
                <a:latin typeface="Trebuchet MS"/>
                <a:cs typeface="Trebuchet MS"/>
              </a:rPr>
              <a:t> </a:t>
            </a:r>
            <a:r>
              <a:rPr sz="1500" spc="70" dirty="0">
                <a:latin typeface="Trebuchet MS"/>
                <a:cs typeface="Trebuchet MS"/>
              </a:rPr>
              <a:t>86.6%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62539" y="5024051"/>
            <a:ext cx="4862195" cy="4862195"/>
            <a:chOff x="1562539" y="5024051"/>
            <a:chExt cx="4862195" cy="4862195"/>
          </a:xfrm>
        </p:grpSpPr>
        <p:sp>
          <p:nvSpPr>
            <p:cNvPr id="4" name="object 4"/>
            <p:cNvSpPr/>
            <p:nvPr/>
          </p:nvSpPr>
          <p:spPr>
            <a:xfrm>
              <a:off x="1562539" y="5024051"/>
              <a:ext cx="4862195" cy="4862195"/>
            </a:xfrm>
            <a:custGeom>
              <a:avLst/>
              <a:gdLst/>
              <a:ahLst/>
              <a:cxnLst/>
              <a:rect l="l" t="t" r="r" b="b"/>
              <a:pathLst>
                <a:path w="4862195" h="4862195">
                  <a:moveTo>
                    <a:pt x="2455014" y="4862017"/>
                  </a:moveTo>
                  <a:lnTo>
                    <a:pt x="2385481" y="4861709"/>
                  </a:lnTo>
                  <a:lnTo>
                    <a:pt x="2315999" y="4859413"/>
                  </a:lnTo>
                  <a:lnTo>
                    <a:pt x="2246597" y="4855131"/>
                  </a:lnTo>
                  <a:lnTo>
                    <a:pt x="2177361" y="4848867"/>
                  </a:lnTo>
                  <a:lnTo>
                    <a:pt x="2108317" y="4840623"/>
                  </a:lnTo>
                  <a:lnTo>
                    <a:pt x="2039552" y="4830411"/>
                  </a:lnTo>
                  <a:lnTo>
                    <a:pt x="1971093" y="4818234"/>
                  </a:lnTo>
                  <a:lnTo>
                    <a:pt x="1903023" y="4804107"/>
                  </a:lnTo>
                  <a:lnTo>
                    <a:pt x="1835372" y="4788036"/>
                  </a:lnTo>
                  <a:lnTo>
                    <a:pt x="1768222" y="4770041"/>
                  </a:lnTo>
                  <a:lnTo>
                    <a:pt x="1701600" y="4750129"/>
                  </a:lnTo>
                  <a:lnTo>
                    <a:pt x="1635589" y="4728325"/>
                  </a:lnTo>
                  <a:lnTo>
                    <a:pt x="1570215" y="4704636"/>
                  </a:lnTo>
                  <a:lnTo>
                    <a:pt x="1505557" y="4679093"/>
                  </a:lnTo>
                  <a:lnTo>
                    <a:pt x="1441644" y="4651706"/>
                  </a:lnTo>
                  <a:lnTo>
                    <a:pt x="1378553" y="4622509"/>
                  </a:lnTo>
                  <a:lnTo>
                    <a:pt x="1316310" y="4591514"/>
                  </a:lnTo>
                  <a:lnTo>
                    <a:pt x="1254991" y="4558757"/>
                  </a:lnTo>
                  <a:lnTo>
                    <a:pt x="1194622" y="4524254"/>
                  </a:lnTo>
                  <a:lnTo>
                    <a:pt x="1135276" y="4488045"/>
                  </a:lnTo>
                  <a:lnTo>
                    <a:pt x="1076979" y="4450147"/>
                  </a:lnTo>
                  <a:lnTo>
                    <a:pt x="1019800" y="4410605"/>
                  </a:lnTo>
                  <a:lnTo>
                    <a:pt x="963764" y="4369435"/>
                  </a:lnTo>
                  <a:lnTo>
                    <a:pt x="908939" y="4326689"/>
                  </a:lnTo>
                  <a:lnTo>
                    <a:pt x="855349" y="4282383"/>
                  </a:lnTo>
                  <a:lnTo>
                    <a:pt x="803057" y="4236573"/>
                  </a:lnTo>
                  <a:lnTo>
                    <a:pt x="752087" y="4189276"/>
                  </a:lnTo>
                  <a:lnTo>
                    <a:pt x="702501" y="4140551"/>
                  </a:lnTo>
                  <a:lnTo>
                    <a:pt x="654318" y="4090418"/>
                  </a:lnTo>
                  <a:lnTo>
                    <a:pt x="607598" y="4038937"/>
                  </a:lnTo>
                  <a:lnTo>
                    <a:pt x="562360" y="3986131"/>
                  </a:lnTo>
                  <a:lnTo>
                    <a:pt x="518659" y="3932064"/>
                  </a:lnTo>
                  <a:lnTo>
                    <a:pt x="476514" y="3876758"/>
                  </a:lnTo>
                  <a:lnTo>
                    <a:pt x="435976" y="3820281"/>
                  </a:lnTo>
                  <a:lnTo>
                    <a:pt x="397062" y="3762657"/>
                  </a:lnTo>
                  <a:lnTo>
                    <a:pt x="359819" y="3703955"/>
                  </a:lnTo>
                  <a:lnTo>
                    <a:pt x="324262" y="3644199"/>
                  </a:lnTo>
                  <a:lnTo>
                    <a:pt x="290436" y="3583464"/>
                  </a:lnTo>
                  <a:lnTo>
                    <a:pt x="258354" y="3521774"/>
                  </a:lnTo>
                  <a:lnTo>
                    <a:pt x="228055" y="3459204"/>
                  </a:lnTo>
                  <a:lnTo>
                    <a:pt x="199553" y="3395781"/>
                  </a:lnTo>
                  <a:lnTo>
                    <a:pt x="172881" y="3331581"/>
                  </a:lnTo>
                  <a:lnTo>
                    <a:pt x="148050" y="3266632"/>
                  </a:lnTo>
                  <a:lnTo>
                    <a:pt x="125092" y="3201013"/>
                  </a:lnTo>
                  <a:lnTo>
                    <a:pt x="104015" y="3134750"/>
                  </a:lnTo>
                  <a:lnTo>
                    <a:pt x="84846" y="3067926"/>
                  </a:lnTo>
                  <a:lnTo>
                    <a:pt x="67592" y="3000567"/>
                  </a:lnTo>
                  <a:lnTo>
                    <a:pt x="52275" y="2932756"/>
                  </a:lnTo>
                  <a:lnTo>
                    <a:pt x="38900" y="2864521"/>
                  </a:lnTo>
                  <a:lnTo>
                    <a:pt x="27484" y="2795945"/>
                  </a:lnTo>
                  <a:lnTo>
                    <a:pt x="18032" y="2727057"/>
                  </a:lnTo>
                  <a:lnTo>
                    <a:pt x="10555" y="2657940"/>
                  </a:lnTo>
                  <a:lnTo>
                    <a:pt x="5057" y="2588624"/>
                  </a:lnTo>
                  <a:lnTo>
                    <a:pt x="1544" y="2519193"/>
                  </a:lnTo>
                  <a:lnTo>
                    <a:pt x="17" y="2449676"/>
                  </a:lnTo>
                  <a:lnTo>
                    <a:pt x="0" y="2414916"/>
                  </a:lnTo>
                  <a:lnTo>
                    <a:pt x="479" y="2380158"/>
                  </a:lnTo>
                  <a:lnTo>
                    <a:pt x="2929" y="2310668"/>
                  </a:lnTo>
                  <a:lnTo>
                    <a:pt x="7365" y="2241290"/>
                  </a:lnTo>
                  <a:lnTo>
                    <a:pt x="13783" y="2172053"/>
                  </a:lnTo>
                  <a:lnTo>
                    <a:pt x="22178" y="2103042"/>
                  </a:lnTo>
                  <a:lnTo>
                    <a:pt x="32545" y="2034285"/>
                  </a:lnTo>
                  <a:lnTo>
                    <a:pt x="44871" y="1965867"/>
                  </a:lnTo>
                  <a:lnTo>
                    <a:pt x="59151" y="1897816"/>
                  </a:lnTo>
                  <a:lnTo>
                    <a:pt x="75368" y="1830214"/>
                  </a:lnTo>
                  <a:lnTo>
                    <a:pt x="93516" y="1763090"/>
                  </a:lnTo>
                  <a:lnTo>
                    <a:pt x="113571" y="1696526"/>
                  </a:lnTo>
                  <a:lnTo>
                    <a:pt x="135526" y="1630550"/>
                  </a:lnTo>
                  <a:lnTo>
                    <a:pt x="159354" y="1565241"/>
                  </a:lnTo>
                  <a:lnTo>
                    <a:pt x="185046" y="1500628"/>
                  </a:lnTo>
                  <a:lnTo>
                    <a:pt x="212568" y="1436788"/>
                  </a:lnTo>
                  <a:lnTo>
                    <a:pt x="241911" y="1373749"/>
                  </a:lnTo>
                  <a:lnTo>
                    <a:pt x="273039" y="1311588"/>
                  </a:lnTo>
                  <a:lnTo>
                    <a:pt x="305938" y="1250329"/>
                  </a:lnTo>
                  <a:lnTo>
                    <a:pt x="340568" y="1190049"/>
                  </a:lnTo>
                  <a:lnTo>
                    <a:pt x="376915" y="1130771"/>
                  </a:lnTo>
                  <a:lnTo>
                    <a:pt x="414935" y="1072569"/>
                  </a:lnTo>
                  <a:lnTo>
                    <a:pt x="454612" y="1015467"/>
                  </a:lnTo>
                  <a:lnTo>
                    <a:pt x="495897" y="959534"/>
                  </a:lnTo>
                  <a:lnTo>
                    <a:pt x="538773" y="904793"/>
                  </a:lnTo>
                  <a:lnTo>
                    <a:pt x="583188" y="851311"/>
                  </a:lnTo>
                  <a:lnTo>
                    <a:pt x="629124" y="799111"/>
                  </a:lnTo>
                  <a:lnTo>
                    <a:pt x="676523" y="748256"/>
                  </a:lnTo>
                  <a:lnTo>
                    <a:pt x="700769" y="723337"/>
                  </a:lnTo>
                  <a:lnTo>
                    <a:pt x="2431014" y="2431068"/>
                  </a:lnTo>
                  <a:lnTo>
                    <a:pt x="2431014" y="0"/>
                  </a:lnTo>
                  <a:lnTo>
                    <a:pt x="2500534" y="993"/>
                  </a:lnTo>
                  <a:lnTo>
                    <a:pt x="2569997" y="3975"/>
                  </a:lnTo>
                  <a:lnTo>
                    <a:pt x="2639345" y="8942"/>
                  </a:lnTo>
                  <a:lnTo>
                    <a:pt x="2708524" y="15890"/>
                  </a:lnTo>
                  <a:lnTo>
                    <a:pt x="2777476" y="24814"/>
                  </a:lnTo>
                  <a:lnTo>
                    <a:pt x="2846144" y="35706"/>
                  </a:lnTo>
                  <a:lnTo>
                    <a:pt x="2914473" y="48556"/>
                  </a:lnTo>
                  <a:lnTo>
                    <a:pt x="2982406" y="63356"/>
                  </a:lnTo>
                  <a:lnTo>
                    <a:pt x="3049888" y="80092"/>
                  </a:lnTo>
                  <a:lnTo>
                    <a:pt x="3116864" y="98751"/>
                  </a:lnTo>
                  <a:lnTo>
                    <a:pt x="3183279" y="119317"/>
                  </a:lnTo>
                  <a:lnTo>
                    <a:pt x="3249079" y="141775"/>
                  </a:lnTo>
                  <a:lnTo>
                    <a:pt x="3314210" y="166104"/>
                  </a:lnTo>
                  <a:lnTo>
                    <a:pt x="3378618" y="192287"/>
                  </a:lnTo>
                  <a:lnTo>
                    <a:pt x="3442251" y="220300"/>
                  </a:lnTo>
                  <a:lnTo>
                    <a:pt x="3505058" y="250122"/>
                  </a:lnTo>
                  <a:lnTo>
                    <a:pt x="3566986" y="281728"/>
                  </a:lnTo>
                  <a:lnTo>
                    <a:pt x="3627984" y="315091"/>
                  </a:lnTo>
                  <a:lnTo>
                    <a:pt x="3688004" y="350186"/>
                  </a:lnTo>
                  <a:lnTo>
                    <a:pt x="3746995" y="386982"/>
                  </a:lnTo>
                  <a:lnTo>
                    <a:pt x="3804911" y="425450"/>
                  </a:lnTo>
                  <a:lnTo>
                    <a:pt x="3861702" y="465559"/>
                  </a:lnTo>
                  <a:lnTo>
                    <a:pt x="3917323" y="507275"/>
                  </a:lnTo>
                  <a:lnTo>
                    <a:pt x="3971728" y="550565"/>
                  </a:lnTo>
                  <a:lnTo>
                    <a:pt x="4024874" y="595392"/>
                  </a:lnTo>
                  <a:lnTo>
                    <a:pt x="4076715" y="641722"/>
                  </a:lnTo>
                  <a:lnTo>
                    <a:pt x="4127211" y="689514"/>
                  </a:lnTo>
                  <a:lnTo>
                    <a:pt x="4176319" y="738731"/>
                  </a:lnTo>
                  <a:lnTo>
                    <a:pt x="4224000" y="789333"/>
                  </a:lnTo>
                  <a:lnTo>
                    <a:pt x="4270215" y="841277"/>
                  </a:lnTo>
                  <a:lnTo>
                    <a:pt x="4314925" y="894521"/>
                  </a:lnTo>
                  <a:lnTo>
                    <a:pt x="4358094" y="949023"/>
                  </a:lnTo>
                  <a:lnTo>
                    <a:pt x="4399687" y="1004736"/>
                  </a:lnTo>
                  <a:lnTo>
                    <a:pt x="4439669" y="1061616"/>
                  </a:lnTo>
                  <a:lnTo>
                    <a:pt x="4478009" y="1119616"/>
                  </a:lnTo>
                  <a:lnTo>
                    <a:pt x="4514674" y="1178689"/>
                  </a:lnTo>
                  <a:lnTo>
                    <a:pt x="4549636" y="1238786"/>
                  </a:lnTo>
                  <a:lnTo>
                    <a:pt x="4582864" y="1299859"/>
                  </a:lnTo>
                  <a:lnTo>
                    <a:pt x="4614333" y="1361856"/>
                  </a:lnTo>
                  <a:lnTo>
                    <a:pt x="4644015" y="1424728"/>
                  </a:lnTo>
                  <a:lnTo>
                    <a:pt x="4671888" y="1488424"/>
                  </a:lnTo>
                  <a:lnTo>
                    <a:pt x="4697927" y="1552890"/>
                  </a:lnTo>
                  <a:lnTo>
                    <a:pt x="4722113" y="1618074"/>
                  </a:lnTo>
                  <a:lnTo>
                    <a:pt x="4744424" y="1683924"/>
                  </a:lnTo>
                  <a:lnTo>
                    <a:pt x="4764844" y="1750384"/>
                  </a:lnTo>
                  <a:lnTo>
                    <a:pt x="4783355" y="1817402"/>
                  </a:lnTo>
                  <a:lnTo>
                    <a:pt x="4799941" y="1884921"/>
                  </a:lnTo>
                  <a:lnTo>
                    <a:pt x="4814590" y="1952887"/>
                  </a:lnTo>
                  <a:lnTo>
                    <a:pt x="4827290" y="2021244"/>
                  </a:lnTo>
                  <a:lnTo>
                    <a:pt x="4838029" y="2089936"/>
                  </a:lnTo>
                  <a:lnTo>
                    <a:pt x="4846800" y="2158907"/>
                  </a:lnTo>
                  <a:lnTo>
                    <a:pt x="4853594" y="2228101"/>
                  </a:lnTo>
                  <a:lnTo>
                    <a:pt x="4858408" y="2297461"/>
                  </a:lnTo>
                  <a:lnTo>
                    <a:pt x="4861235" y="2366930"/>
                  </a:lnTo>
                  <a:lnTo>
                    <a:pt x="4862076" y="2436452"/>
                  </a:lnTo>
                  <a:lnTo>
                    <a:pt x="4861751" y="2471211"/>
                  </a:lnTo>
                  <a:lnTo>
                    <a:pt x="4859608" y="2540712"/>
                  </a:lnTo>
                  <a:lnTo>
                    <a:pt x="4855480" y="2610109"/>
                  </a:lnTo>
                  <a:lnTo>
                    <a:pt x="4849368" y="2679373"/>
                  </a:lnTo>
                  <a:lnTo>
                    <a:pt x="4841279" y="2748420"/>
                  </a:lnTo>
                  <a:lnTo>
                    <a:pt x="4831217" y="2817223"/>
                  </a:lnTo>
                  <a:lnTo>
                    <a:pt x="4819195" y="2885695"/>
                  </a:lnTo>
                  <a:lnTo>
                    <a:pt x="4805216" y="2953809"/>
                  </a:lnTo>
                  <a:lnTo>
                    <a:pt x="4789299" y="3021481"/>
                  </a:lnTo>
                  <a:lnTo>
                    <a:pt x="4771448" y="3088685"/>
                  </a:lnTo>
                  <a:lnTo>
                    <a:pt x="4751688" y="3155337"/>
                  </a:lnTo>
                  <a:lnTo>
                    <a:pt x="4730025" y="3221410"/>
                  </a:lnTo>
                  <a:lnTo>
                    <a:pt x="4706486" y="3286823"/>
                  </a:lnTo>
                  <a:lnTo>
                    <a:pt x="4681082" y="3351550"/>
                  </a:lnTo>
                  <a:lnTo>
                    <a:pt x="4653842" y="3415511"/>
                  </a:lnTo>
                  <a:lnTo>
                    <a:pt x="4624779" y="3478679"/>
                  </a:lnTo>
                  <a:lnTo>
                    <a:pt x="4593927" y="3540978"/>
                  </a:lnTo>
                  <a:lnTo>
                    <a:pt x="4561300" y="3602381"/>
                  </a:lnTo>
                  <a:lnTo>
                    <a:pt x="4526937" y="3662815"/>
                  </a:lnTo>
                  <a:lnTo>
                    <a:pt x="4490853" y="3722253"/>
                  </a:lnTo>
                  <a:lnTo>
                    <a:pt x="4453091" y="3780622"/>
                  </a:lnTo>
                  <a:lnTo>
                    <a:pt x="4413667" y="3837900"/>
                  </a:lnTo>
                  <a:lnTo>
                    <a:pt x="4372631" y="3894016"/>
                  </a:lnTo>
                  <a:lnTo>
                    <a:pt x="4329998" y="3948946"/>
                  </a:lnTo>
                  <a:lnTo>
                    <a:pt x="4285820" y="4002624"/>
                  </a:lnTo>
                  <a:lnTo>
                    <a:pt x="4240116" y="4055027"/>
                  </a:lnTo>
                  <a:lnTo>
                    <a:pt x="4192942" y="4106092"/>
                  </a:lnTo>
                  <a:lnTo>
                    <a:pt x="4144317" y="4155796"/>
                  </a:lnTo>
                  <a:lnTo>
                    <a:pt x="4094300" y="4204079"/>
                  </a:lnTo>
                  <a:lnTo>
                    <a:pt x="4042913" y="4250923"/>
                  </a:lnTo>
                  <a:lnTo>
                    <a:pt x="3990218" y="4296269"/>
                  </a:lnTo>
                  <a:lnTo>
                    <a:pt x="3936237" y="4340098"/>
                  </a:lnTo>
                  <a:lnTo>
                    <a:pt x="3881036" y="4382357"/>
                  </a:lnTo>
                  <a:lnTo>
                    <a:pt x="3824637" y="4423028"/>
                  </a:lnTo>
                  <a:lnTo>
                    <a:pt x="3767111" y="4462063"/>
                  </a:lnTo>
                  <a:lnTo>
                    <a:pt x="3708479" y="4499443"/>
                  </a:lnTo>
                  <a:lnTo>
                    <a:pt x="3648815" y="4535124"/>
                  </a:lnTo>
                  <a:lnTo>
                    <a:pt x="3588143" y="4569091"/>
                  </a:lnTo>
                  <a:lnTo>
                    <a:pt x="3526536" y="4601303"/>
                  </a:lnTo>
                  <a:lnTo>
                    <a:pt x="3464021" y="4631747"/>
                  </a:lnTo>
                  <a:lnTo>
                    <a:pt x="3400674" y="4660384"/>
                  </a:lnTo>
                  <a:lnTo>
                    <a:pt x="3336521" y="4687204"/>
                  </a:lnTo>
                  <a:lnTo>
                    <a:pt x="3271640" y="4712173"/>
                  </a:lnTo>
                  <a:lnTo>
                    <a:pt x="3206058" y="4735281"/>
                  </a:lnTo>
                  <a:lnTo>
                    <a:pt x="3139856" y="4756500"/>
                  </a:lnTo>
                  <a:lnTo>
                    <a:pt x="3073060" y="4775821"/>
                  </a:lnTo>
                  <a:lnTo>
                    <a:pt x="3005753" y="4793221"/>
                  </a:lnTo>
                  <a:lnTo>
                    <a:pt x="2937962" y="4808691"/>
                  </a:lnTo>
                  <a:lnTo>
                    <a:pt x="2869771" y="4822214"/>
                  </a:lnTo>
                  <a:lnTo>
                    <a:pt x="2801206" y="4833784"/>
                  </a:lnTo>
                  <a:lnTo>
                    <a:pt x="2732353" y="4843387"/>
                  </a:lnTo>
                  <a:lnTo>
                    <a:pt x="2663240" y="4851018"/>
                  </a:lnTo>
                  <a:lnTo>
                    <a:pt x="2593950" y="4856669"/>
                  </a:lnTo>
                  <a:lnTo>
                    <a:pt x="2524513" y="4860337"/>
                  </a:lnTo>
                  <a:lnTo>
                    <a:pt x="2489769" y="4861426"/>
                  </a:lnTo>
                  <a:lnTo>
                    <a:pt x="2455014" y="4862017"/>
                  </a:lnTo>
                  <a:close/>
                </a:path>
              </a:pathLst>
            </a:custGeom>
            <a:solidFill>
              <a:srgbClr val="A35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80120" y="5024051"/>
              <a:ext cx="1813560" cy="2431415"/>
            </a:xfrm>
            <a:custGeom>
              <a:avLst/>
              <a:gdLst/>
              <a:ahLst/>
              <a:cxnLst/>
              <a:rect l="l" t="t" r="r" b="b"/>
              <a:pathLst>
                <a:path w="1813560" h="2431414">
                  <a:moveTo>
                    <a:pt x="1813433" y="2431068"/>
                  </a:moveTo>
                  <a:lnTo>
                    <a:pt x="0" y="811947"/>
                  </a:lnTo>
                  <a:lnTo>
                    <a:pt x="34501" y="774121"/>
                  </a:lnTo>
                  <a:lnTo>
                    <a:pt x="69766" y="737053"/>
                  </a:lnTo>
                  <a:lnTo>
                    <a:pt x="105796" y="700744"/>
                  </a:lnTo>
                  <a:lnTo>
                    <a:pt x="142590" y="665195"/>
                  </a:lnTo>
                  <a:lnTo>
                    <a:pt x="180148" y="630404"/>
                  </a:lnTo>
                  <a:lnTo>
                    <a:pt x="218429" y="596411"/>
                  </a:lnTo>
                  <a:lnTo>
                    <a:pt x="257389" y="563252"/>
                  </a:lnTo>
                  <a:lnTo>
                    <a:pt x="297030" y="530929"/>
                  </a:lnTo>
                  <a:lnTo>
                    <a:pt x="337352" y="499441"/>
                  </a:lnTo>
                  <a:lnTo>
                    <a:pt x="378353" y="468788"/>
                  </a:lnTo>
                  <a:lnTo>
                    <a:pt x="419989" y="439004"/>
                  </a:lnTo>
                  <a:lnTo>
                    <a:pt x="462214" y="410122"/>
                  </a:lnTo>
                  <a:lnTo>
                    <a:pt x="505028" y="382142"/>
                  </a:lnTo>
                  <a:lnTo>
                    <a:pt x="548430" y="355063"/>
                  </a:lnTo>
                  <a:lnTo>
                    <a:pt x="592421" y="328887"/>
                  </a:lnTo>
                  <a:lnTo>
                    <a:pt x="636952" y="303642"/>
                  </a:lnTo>
                  <a:lnTo>
                    <a:pt x="681974" y="279356"/>
                  </a:lnTo>
                  <a:lnTo>
                    <a:pt x="727487" y="256028"/>
                  </a:lnTo>
                  <a:lnTo>
                    <a:pt x="773490" y="233659"/>
                  </a:lnTo>
                  <a:lnTo>
                    <a:pt x="819984" y="212250"/>
                  </a:lnTo>
                  <a:lnTo>
                    <a:pt x="866918" y="191823"/>
                  </a:lnTo>
                  <a:lnTo>
                    <a:pt x="914239" y="172400"/>
                  </a:lnTo>
                  <a:lnTo>
                    <a:pt x="961947" y="153984"/>
                  </a:lnTo>
                  <a:lnTo>
                    <a:pt x="1010042" y="136572"/>
                  </a:lnTo>
                  <a:lnTo>
                    <a:pt x="1058525" y="120166"/>
                  </a:lnTo>
                  <a:lnTo>
                    <a:pt x="1107342" y="104783"/>
                  </a:lnTo>
                  <a:lnTo>
                    <a:pt x="1156438" y="90440"/>
                  </a:lnTo>
                  <a:lnTo>
                    <a:pt x="1205813" y="77137"/>
                  </a:lnTo>
                  <a:lnTo>
                    <a:pt x="1255469" y="64875"/>
                  </a:lnTo>
                  <a:lnTo>
                    <a:pt x="1305404" y="53654"/>
                  </a:lnTo>
                  <a:lnTo>
                    <a:pt x="1355563" y="43485"/>
                  </a:lnTo>
                  <a:lnTo>
                    <a:pt x="1405892" y="34380"/>
                  </a:lnTo>
                  <a:lnTo>
                    <a:pt x="1456389" y="26339"/>
                  </a:lnTo>
                  <a:lnTo>
                    <a:pt x="1507055" y="19363"/>
                  </a:lnTo>
                  <a:lnTo>
                    <a:pt x="1557890" y="13450"/>
                  </a:lnTo>
                  <a:lnTo>
                    <a:pt x="1608838" y="8608"/>
                  </a:lnTo>
                  <a:lnTo>
                    <a:pt x="1659842" y="4842"/>
                  </a:lnTo>
                  <a:lnTo>
                    <a:pt x="1710901" y="2152"/>
                  </a:lnTo>
                  <a:lnTo>
                    <a:pt x="1762018" y="538"/>
                  </a:lnTo>
                  <a:lnTo>
                    <a:pt x="1813190" y="0"/>
                  </a:lnTo>
                  <a:lnTo>
                    <a:pt x="1813433" y="2431068"/>
                  </a:lnTo>
                  <a:close/>
                </a:path>
              </a:pathLst>
            </a:custGeom>
            <a:solidFill>
              <a:srgbClr val="B97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93554" y="5024051"/>
              <a:ext cx="635" cy="2431415"/>
            </a:xfrm>
            <a:custGeom>
              <a:avLst/>
              <a:gdLst/>
              <a:ahLst/>
              <a:cxnLst/>
              <a:rect l="l" t="t" r="r" b="b"/>
              <a:pathLst>
                <a:path w="635" h="2431415">
                  <a:moveTo>
                    <a:pt x="0" y="2431068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0" y="2431068"/>
                  </a:lnTo>
                  <a:close/>
                </a:path>
              </a:pathLst>
            </a:custGeom>
            <a:solidFill>
              <a:srgbClr val="C7A6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6166541" y="8592515"/>
            <a:ext cx="534670" cy="53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5885">
              <a:lnSpc>
                <a:spcPct val="114900"/>
              </a:lnSpc>
              <a:spcBef>
                <a:spcPts val="95"/>
              </a:spcBef>
            </a:pPr>
            <a:r>
              <a:rPr sz="1450" spc="30" dirty="0">
                <a:latin typeface="Trebuchet MS"/>
                <a:cs typeface="Trebuchet MS"/>
              </a:rPr>
              <a:t>Нет </a:t>
            </a:r>
            <a:r>
              <a:rPr sz="1450" spc="35" dirty="0">
                <a:latin typeface="Trebuchet MS"/>
                <a:cs typeface="Trebuchet MS"/>
              </a:rPr>
              <a:t> </a:t>
            </a:r>
            <a:r>
              <a:rPr sz="1450" spc="60" dirty="0">
                <a:latin typeface="Trebuchet MS"/>
                <a:cs typeface="Trebuchet MS"/>
              </a:rPr>
              <a:t>68.6%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22612" y="5587234"/>
            <a:ext cx="534670" cy="53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4780">
              <a:lnSpc>
                <a:spcPct val="114900"/>
              </a:lnSpc>
              <a:spcBef>
                <a:spcPts val="95"/>
              </a:spcBef>
            </a:pPr>
            <a:r>
              <a:rPr sz="1450" spc="-15" dirty="0">
                <a:latin typeface="Trebuchet MS"/>
                <a:cs typeface="Trebuchet MS"/>
              </a:rPr>
              <a:t>Да </a:t>
            </a:r>
            <a:r>
              <a:rPr sz="1450" spc="-10" dirty="0">
                <a:latin typeface="Trebuchet MS"/>
                <a:cs typeface="Trebuchet MS"/>
              </a:rPr>
              <a:t> </a:t>
            </a:r>
            <a:r>
              <a:rPr sz="1450" spc="60" dirty="0">
                <a:latin typeface="Trebuchet MS"/>
                <a:cs typeface="Trebuchet MS"/>
              </a:rPr>
              <a:t>31.4%</a:t>
            </a:r>
            <a:endParaRPr sz="145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825551" y="5040886"/>
            <a:ext cx="4672965" cy="4672965"/>
            <a:chOff x="11825551" y="5040886"/>
            <a:chExt cx="4672965" cy="4672965"/>
          </a:xfrm>
        </p:grpSpPr>
        <p:sp>
          <p:nvSpPr>
            <p:cNvPr id="10" name="object 10"/>
            <p:cNvSpPr/>
            <p:nvPr/>
          </p:nvSpPr>
          <p:spPr>
            <a:xfrm>
              <a:off x="11968845" y="5040886"/>
              <a:ext cx="4529455" cy="4672965"/>
            </a:xfrm>
            <a:custGeom>
              <a:avLst/>
              <a:gdLst/>
              <a:ahLst/>
              <a:cxnLst/>
              <a:rect l="l" t="t" r="r" b="b"/>
              <a:pathLst>
                <a:path w="4529455" h="4672965">
                  <a:moveTo>
                    <a:pt x="2210802" y="4672479"/>
                  </a:moveTo>
                  <a:lnTo>
                    <a:pt x="2157748" y="4672282"/>
                  </a:lnTo>
                  <a:lnTo>
                    <a:pt x="2104711" y="4670881"/>
                  </a:lnTo>
                  <a:lnTo>
                    <a:pt x="2051720" y="4668276"/>
                  </a:lnTo>
                  <a:lnTo>
                    <a:pt x="1998802" y="4664468"/>
                  </a:lnTo>
                  <a:lnTo>
                    <a:pt x="1945984" y="4659459"/>
                  </a:lnTo>
                  <a:lnTo>
                    <a:pt x="1893293" y="4653253"/>
                  </a:lnTo>
                  <a:lnTo>
                    <a:pt x="1840757" y="4645851"/>
                  </a:lnTo>
                  <a:lnTo>
                    <a:pt x="1788403" y="4637259"/>
                  </a:lnTo>
                  <a:lnTo>
                    <a:pt x="1736257" y="4627480"/>
                  </a:lnTo>
                  <a:lnTo>
                    <a:pt x="1684346" y="4616519"/>
                  </a:lnTo>
                  <a:lnTo>
                    <a:pt x="1632698" y="4604382"/>
                  </a:lnTo>
                  <a:lnTo>
                    <a:pt x="1581339" y="4591076"/>
                  </a:lnTo>
                  <a:lnTo>
                    <a:pt x="1530295" y="4576607"/>
                  </a:lnTo>
                  <a:lnTo>
                    <a:pt x="1479593" y="4560982"/>
                  </a:lnTo>
                  <a:lnTo>
                    <a:pt x="1429259" y="4544210"/>
                  </a:lnTo>
                  <a:lnTo>
                    <a:pt x="1379318" y="4526300"/>
                  </a:lnTo>
                  <a:lnTo>
                    <a:pt x="1329797" y="4507260"/>
                  </a:lnTo>
                  <a:lnTo>
                    <a:pt x="1280722" y="4487100"/>
                  </a:lnTo>
                  <a:lnTo>
                    <a:pt x="1232116" y="4465832"/>
                  </a:lnTo>
                  <a:lnTo>
                    <a:pt x="1184007" y="4443465"/>
                  </a:lnTo>
                  <a:lnTo>
                    <a:pt x="1136417" y="4420011"/>
                  </a:lnTo>
                  <a:lnTo>
                    <a:pt x="1089372" y="4395483"/>
                  </a:lnTo>
                  <a:lnTo>
                    <a:pt x="1042897" y="4369893"/>
                  </a:lnTo>
                  <a:lnTo>
                    <a:pt x="997015" y="4343254"/>
                  </a:lnTo>
                  <a:lnTo>
                    <a:pt x="951749" y="4315580"/>
                  </a:lnTo>
                  <a:lnTo>
                    <a:pt x="907123" y="4286886"/>
                  </a:lnTo>
                  <a:lnTo>
                    <a:pt x="863161" y="4257186"/>
                  </a:lnTo>
                  <a:lnTo>
                    <a:pt x="819884" y="4226494"/>
                  </a:lnTo>
                  <a:lnTo>
                    <a:pt x="777316" y="4194828"/>
                  </a:lnTo>
                  <a:lnTo>
                    <a:pt x="735477" y="4162203"/>
                  </a:lnTo>
                  <a:lnTo>
                    <a:pt x="694390" y="4128637"/>
                  </a:lnTo>
                  <a:lnTo>
                    <a:pt x="654076" y="4094146"/>
                  </a:lnTo>
                  <a:lnTo>
                    <a:pt x="614555" y="4058749"/>
                  </a:lnTo>
                  <a:lnTo>
                    <a:pt x="575849" y="4022464"/>
                  </a:lnTo>
                  <a:lnTo>
                    <a:pt x="537976" y="3985309"/>
                  </a:lnTo>
                  <a:lnTo>
                    <a:pt x="500957" y="3947304"/>
                  </a:lnTo>
                  <a:lnTo>
                    <a:pt x="464810" y="3908468"/>
                  </a:lnTo>
                  <a:lnTo>
                    <a:pt x="429555" y="3868820"/>
                  </a:lnTo>
                  <a:lnTo>
                    <a:pt x="395209" y="3828383"/>
                  </a:lnTo>
                  <a:lnTo>
                    <a:pt x="361790" y="3787176"/>
                  </a:lnTo>
                  <a:lnTo>
                    <a:pt x="329315" y="3745221"/>
                  </a:lnTo>
                  <a:lnTo>
                    <a:pt x="297802" y="3702539"/>
                  </a:lnTo>
                  <a:lnTo>
                    <a:pt x="267265" y="3659153"/>
                  </a:lnTo>
                  <a:lnTo>
                    <a:pt x="237722" y="3615085"/>
                  </a:lnTo>
                  <a:lnTo>
                    <a:pt x="209188" y="3570357"/>
                  </a:lnTo>
                  <a:lnTo>
                    <a:pt x="181676" y="3524992"/>
                  </a:lnTo>
                  <a:lnTo>
                    <a:pt x="155201" y="3479015"/>
                  </a:lnTo>
                  <a:lnTo>
                    <a:pt x="129778" y="3432448"/>
                  </a:lnTo>
                  <a:lnTo>
                    <a:pt x="105418" y="3385316"/>
                  </a:lnTo>
                  <a:lnTo>
                    <a:pt x="82135" y="3337642"/>
                  </a:lnTo>
                  <a:lnTo>
                    <a:pt x="59940" y="3289453"/>
                  </a:lnTo>
                  <a:lnTo>
                    <a:pt x="38846" y="3240772"/>
                  </a:lnTo>
                  <a:lnTo>
                    <a:pt x="18862" y="3191624"/>
                  </a:lnTo>
                  <a:lnTo>
                    <a:pt x="0" y="3142036"/>
                  </a:lnTo>
                  <a:lnTo>
                    <a:pt x="2192925" y="2336273"/>
                  </a:lnTo>
                  <a:lnTo>
                    <a:pt x="2192925" y="0"/>
                  </a:lnTo>
                  <a:lnTo>
                    <a:pt x="2245977" y="602"/>
                  </a:lnTo>
                  <a:lnTo>
                    <a:pt x="2299001" y="2409"/>
                  </a:lnTo>
                  <a:lnTo>
                    <a:pt x="2351970" y="5419"/>
                  </a:lnTo>
                  <a:lnTo>
                    <a:pt x="2404858" y="9632"/>
                  </a:lnTo>
                  <a:lnTo>
                    <a:pt x="2457636" y="15044"/>
                  </a:lnTo>
                  <a:lnTo>
                    <a:pt x="2510278" y="21654"/>
                  </a:lnTo>
                  <a:lnTo>
                    <a:pt x="2562756" y="29457"/>
                  </a:lnTo>
                  <a:lnTo>
                    <a:pt x="2615043" y="38450"/>
                  </a:lnTo>
                  <a:lnTo>
                    <a:pt x="2667113" y="48628"/>
                  </a:lnTo>
                  <a:lnTo>
                    <a:pt x="2718938" y="59985"/>
                  </a:lnTo>
                  <a:lnTo>
                    <a:pt x="2770491" y="72517"/>
                  </a:lnTo>
                  <a:lnTo>
                    <a:pt x="2821747" y="86216"/>
                  </a:lnTo>
                  <a:lnTo>
                    <a:pt x="2872679" y="101075"/>
                  </a:lnTo>
                  <a:lnTo>
                    <a:pt x="2923260" y="117087"/>
                  </a:lnTo>
                  <a:lnTo>
                    <a:pt x="2973464" y="134244"/>
                  </a:lnTo>
                  <a:lnTo>
                    <a:pt x="3023266" y="152536"/>
                  </a:lnTo>
                  <a:lnTo>
                    <a:pt x="3072640" y="171954"/>
                  </a:lnTo>
                  <a:lnTo>
                    <a:pt x="3121560" y="192489"/>
                  </a:lnTo>
                  <a:lnTo>
                    <a:pt x="3170001" y="214128"/>
                  </a:lnTo>
                  <a:lnTo>
                    <a:pt x="3217938" y="236863"/>
                  </a:lnTo>
                  <a:lnTo>
                    <a:pt x="3265347" y="260680"/>
                  </a:lnTo>
                  <a:lnTo>
                    <a:pt x="3312203" y="285568"/>
                  </a:lnTo>
                  <a:lnTo>
                    <a:pt x="3358481" y="311513"/>
                  </a:lnTo>
                  <a:lnTo>
                    <a:pt x="3404158" y="338502"/>
                  </a:lnTo>
                  <a:lnTo>
                    <a:pt x="3449211" y="366521"/>
                  </a:lnTo>
                  <a:lnTo>
                    <a:pt x="3493615" y="395557"/>
                  </a:lnTo>
                  <a:lnTo>
                    <a:pt x="3537349" y="425593"/>
                  </a:lnTo>
                  <a:lnTo>
                    <a:pt x="3580390" y="456614"/>
                  </a:lnTo>
                  <a:lnTo>
                    <a:pt x="3622715" y="488605"/>
                  </a:lnTo>
                  <a:lnTo>
                    <a:pt x="3664302" y="521549"/>
                  </a:lnTo>
                  <a:lnTo>
                    <a:pt x="3705131" y="555429"/>
                  </a:lnTo>
                  <a:lnTo>
                    <a:pt x="3745180" y="590227"/>
                  </a:lnTo>
                  <a:lnTo>
                    <a:pt x="3784429" y="625925"/>
                  </a:lnTo>
                  <a:lnTo>
                    <a:pt x="3822857" y="662506"/>
                  </a:lnTo>
                  <a:lnTo>
                    <a:pt x="3860444" y="699949"/>
                  </a:lnTo>
                  <a:lnTo>
                    <a:pt x="3897171" y="738237"/>
                  </a:lnTo>
                  <a:lnTo>
                    <a:pt x="3933020" y="777349"/>
                  </a:lnTo>
                  <a:lnTo>
                    <a:pt x="3967971" y="817264"/>
                  </a:lnTo>
                  <a:lnTo>
                    <a:pt x="4002006" y="857963"/>
                  </a:lnTo>
                  <a:lnTo>
                    <a:pt x="4035109" y="899425"/>
                  </a:lnTo>
                  <a:lnTo>
                    <a:pt x="4067262" y="941627"/>
                  </a:lnTo>
                  <a:lnTo>
                    <a:pt x="4098448" y="984549"/>
                  </a:lnTo>
                  <a:lnTo>
                    <a:pt x="4128651" y="1028167"/>
                  </a:lnTo>
                  <a:lnTo>
                    <a:pt x="4157855" y="1072461"/>
                  </a:lnTo>
                  <a:lnTo>
                    <a:pt x="4186047" y="1117406"/>
                  </a:lnTo>
                  <a:lnTo>
                    <a:pt x="4213211" y="1162979"/>
                  </a:lnTo>
                  <a:lnTo>
                    <a:pt x="4239333" y="1209158"/>
                  </a:lnTo>
                  <a:lnTo>
                    <a:pt x="4264400" y="1255918"/>
                  </a:lnTo>
                  <a:lnTo>
                    <a:pt x="4288398" y="1303235"/>
                  </a:lnTo>
                  <a:lnTo>
                    <a:pt x="4311316" y="1351085"/>
                  </a:lnTo>
                  <a:lnTo>
                    <a:pt x="4333141" y="1399443"/>
                  </a:lnTo>
                  <a:lnTo>
                    <a:pt x="4353863" y="1448284"/>
                  </a:lnTo>
                  <a:lnTo>
                    <a:pt x="4373470" y="1497583"/>
                  </a:lnTo>
                  <a:lnTo>
                    <a:pt x="4391952" y="1547315"/>
                  </a:lnTo>
                  <a:lnTo>
                    <a:pt x="4409301" y="1597453"/>
                  </a:lnTo>
                  <a:lnTo>
                    <a:pt x="4425506" y="1647973"/>
                  </a:lnTo>
                  <a:lnTo>
                    <a:pt x="4440560" y="1698847"/>
                  </a:lnTo>
                  <a:lnTo>
                    <a:pt x="4454455" y="1750050"/>
                  </a:lnTo>
                  <a:lnTo>
                    <a:pt x="4467184" y="1801556"/>
                  </a:lnTo>
                  <a:lnTo>
                    <a:pt x="4478739" y="1853337"/>
                  </a:lnTo>
                  <a:lnTo>
                    <a:pt x="4489117" y="1905367"/>
                  </a:lnTo>
                  <a:lnTo>
                    <a:pt x="4498309" y="1957620"/>
                  </a:lnTo>
                  <a:lnTo>
                    <a:pt x="4506313" y="2010067"/>
                  </a:lnTo>
                  <a:lnTo>
                    <a:pt x="4513124" y="2062683"/>
                  </a:lnTo>
                  <a:lnTo>
                    <a:pt x="4518738" y="2115440"/>
                  </a:lnTo>
                  <a:lnTo>
                    <a:pt x="4523153" y="2168311"/>
                  </a:lnTo>
                  <a:lnTo>
                    <a:pt x="4526366" y="2221269"/>
                  </a:lnTo>
                  <a:lnTo>
                    <a:pt x="4528376" y="2274286"/>
                  </a:lnTo>
                  <a:lnTo>
                    <a:pt x="4529182" y="2327335"/>
                  </a:lnTo>
                  <a:lnTo>
                    <a:pt x="4528782" y="2380388"/>
                  </a:lnTo>
                  <a:lnTo>
                    <a:pt x="4527178" y="2433419"/>
                  </a:lnTo>
                  <a:lnTo>
                    <a:pt x="4524370" y="2486399"/>
                  </a:lnTo>
                  <a:lnTo>
                    <a:pt x="4520360" y="2539303"/>
                  </a:lnTo>
                  <a:lnTo>
                    <a:pt x="4515150" y="2592101"/>
                  </a:lnTo>
                  <a:lnTo>
                    <a:pt x="4508742" y="2644768"/>
                  </a:lnTo>
                  <a:lnTo>
                    <a:pt x="4501139" y="2697275"/>
                  </a:lnTo>
                  <a:lnTo>
                    <a:pt x="4492347" y="2749596"/>
                  </a:lnTo>
                  <a:lnTo>
                    <a:pt x="4482368" y="2801704"/>
                  </a:lnTo>
                  <a:lnTo>
                    <a:pt x="4471209" y="2853573"/>
                  </a:lnTo>
                  <a:lnTo>
                    <a:pt x="4458874" y="2905174"/>
                  </a:lnTo>
                  <a:lnTo>
                    <a:pt x="4445372" y="2956482"/>
                  </a:lnTo>
                  <a:lnTo>
                    <a:pt x="4430707" y="3007470"/>
                  </a:lnTo>
                  <a:lnTo>
                    <a:pt x="4414889" y="3058112"/>
                  </a:lnTo>
                  <a:lnTo>
                    <a:pt x="4397925" y="3108381"/>
                  </a:lnTo>
                  <a:lnTo>
                    <a:pt x="4379824" y="3158253"/>
                  </a:lnTo>
                  <a:lnTo>
                    <a:pt x="4360594" y="3207701"/>
                  </a:lnTo>
                  <a:lnTo>
                    <a:pt x="4340247" y="3256699"/>
                  </a:lnTo>
                  <a:lnTo>
                    <a:pt x="4318792" y="3305222"/>
                  </a:lnTo>
                  <a:lnTo>
                    <a:pt x="4296242" y="3353246"/>
                  </a:lnTo>
                  <a:lnTo>
                    <a:pt x="4272606" y="3400746"/>
                  </a:lnTo>
                  <a:lnTo>
                    <a:pt x="4247898" y="3447696"/>
                  </a:lnTo>
                  <a:lnTo>
                    <a:pt x="4222130" y="3494073"/>
                  </a:lnTo>
                  <a:lnTo>
                    <a:pt x="4195316" y="3539853"/>
                  </a:lnTo>
                  <a:lnTo>
                    <a:pt x="4167469" y="3585013"/>
                  </a:lnTo>
                  <a:lnTo>
                    <a:pt x="4138604" y="3629528"/>
                  </a:lnTo>
                  <a:lnTo>
                    <a:pt x="4108735" y="3673377"/>
                  </a:lnTo>
                  <a:lnTo>
                    <a:pt x="4077879" y="3716536"/>
                  </a:lnTo>
                  <a:lnTo>
                    <a:pt x="4046050" y="3758983"/>
                  </a:lnTo>
                  <a:lnTo>
                    <a:pt x="4013265" y="3800697"/>
                  </a:lnTo>
                  <a:lnTo>
                    <a:pt x="3979542" y="3841655"/>
                  </a:lnTo>
                  <a:lnTo>
                    <a:pt x="3944898" y="3881837"/>
                  </a:lnTo>
                  <a:lnTo>
                    <a:pt x="3909350" y="3921222"/>
                  </a:lnTo>
                  <a:lnTo>
                    <a:pt x="3872916" y="3959789"/>
                  </a:lnTo>
                  <a:lnTo>
                    <a:pt x="3835617" y="3997519"/>
                  </a:lnTo>
                  <a:lnTo>
                    <a:pt x="3797470" y="4034393"/>
                  </a:lnTo>
                  <a:lnTo>
                    <a:pt x="3758496" y="4070391"/>
                  </a:lnTo>
                  <a:lnTo>
                    <a:pt x="3718714" y="4105494"/>
                  </a:lnTo>
                  <a:lnTo>
                    <a:pt x="3678146" y="4139685"/>
                  </a:lnTo>
                  <a:lnTo>
                    <a:pt x="3636812" y="4172946"/>
                  </a:lnTo>
                  <a:lnTo>
                    <a:pt x="3594733" y="4205260"/>
                  </a:lnTo>
                  <a:lnTo>
                    <a:pt x="3551930" y="4236610"/>
                  </a:lnTo>
                  <a:lnTo>
                    <a:pt x="3508427" y="4266980"/>
                  </a:lnTo>
                  <a:lnTo>
                    <a:pt x="3464247" y="4296354"/>
                  </a:lnTo>
                  <a:lnTo>
                    <a:pt x="3419410" y="4324718"/>
                  </a:lnTo>
                  <a:lnTo>
                    <a:pt x="3373940" y="4352056"/>
                  </a:lnTo>
                  <a:lnTo>
                    <a:pt x="3327862" y="4378354"/>
                  </a:lnTo>
                  <a:lnTo>
                    <a:pt x="3281198" y="4403600"/>
                  </a:lnTo>
                  <a:lnTo>
                    <a:pt x="3233973" y="4427779"/>
                  </a:lnTo>
                  <a:lnTo>
                    <a:pt x="3186211" y="4450879"/>
                  </a:lnTo>
                  <a:lnTo>
                    <a:pt x="3137937" y="4472889"/>
                  </a:lnTo>
                  <a:lnTo>
                    <a:pt x="3089176" y="4493797"/>
                  </a:lnTo>
                  <a:lnTo>
                    <a:pt x="3039952" y="4513593"/>
                  </a:lnTo>
                  <a:lnTo>
                    <a:pt x="2990292" y="4532265"/>
                  </a:lnTo>
                  <a:lnTo>
                    <a:pt x="2940220" y="4549806"/>
                  </a:lnTo>
                  <a:lnTo>
                    <a:pt x="2889763" y="4566204"/>
                  </a:lnTo>
                  <a:lnTo>
                    <a:pt x="2838946" y="4581453"/>
                  </a:lnTo>
                  <a:lnTo>
                    <a:pt x="2787796" y="4595543"/>
                  </a:lnTo>
                  <a:lnTo>
                    <a:pt x="2736340" y="4608469"/>
                  </a:lnTo>
                  <a:lnTo>
                    <a:pt x="2684603" y="4620223"/>
                  </a:lnTo>
                  <a:lnTo>
                    <a:pt x="2632613" y="4630800"/>
                  </a:lnTo>
                  <a:lnTo>
                    <a:pt x="2580396" y="4640192"/>
                  </a:lnTo>
                  <a:lnTo>
                    <a:pt x="2527980" y="4648396"/>
                  </a:lnTo>
                  <a:lnTo>
                    <a:pt x="2475390" y="4655409"/>
                  </a:lnTo>
                  <a:lnTo>
                    <a:pt x="2422655" y="4661225"/>
                  </a:lnTo>
                  <a:lnTo>
                    <a:pt x="2369801" y="4665842"/>
                  </a:lnTo>
                  <a:lnTo>
                    <a:pt x="2316856" y="4669258"/>
                  </a:lnTo>
                  <a:lnTo>
                    <a:pt x="2263848" y="4671470"/>
                  </a:lnTo>
                  <a:lnTo>
                    <a:pt x="2210802" y="4672479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25551" y="5040886"/>
              <a:ext cx="2336800" cy="3251200"/>
            </a:xfrm>
            <a:custGeom>
              <a:avLst/>
              <a:gdLst/>
              <a:ahLst/>
              <a:cxnLst/>
              <a:rect l="l" t="t" r="r" b="b"/>
              <a:pathLst>
                <a:path w="2336800" h="3251200">
                  <a:moveTo>
                    <a:pt x="186305" y="3250629"/>
                  </a:moveTo>
                  <a:lnTo>
                    <a:pt x="159150" y="3183926"/>
                  </a:lnTo>
                  <a:lnTo>
                    <a:pt x="134064" y="3116418"/>
                  </a:lnTo>
                  <a:lnTo>
                    <a:pt x="111070" y="3048169"/>
                  </a:lnTo>
                  <a:lnTo>
                    <a:pt x="90190" y="2979243"/>
                  </a:lnTo>
                  <a:lnTo>
                    <a:pt x="71443" y="2909707"/>
                  </a:lnTo>
                  <a:lnTo>
                    <a:pt x="54849" y="2839627"/>
                  </a:lnTo>
                  <a:lnTo>
                    <a:pt x="40422" y="2769068"/>
                  </a:lnTo>
                  <a:lnTo>
                    <a:pt x="28177" y="2698098"/>
                  </a:lnTo>
                  <a:lnTo>
                    <a:pt x="18123" y="2626784"/>
                  </a:lnTo>
                  <a:lnTo>
                    <a:pt x="10273" y="2555195"/>
                  </a:lnTo>
                  <a:lnTo>
                    <a:pt x="4632" y="2483397"/>
                  </a:lnTo>
                  <a:lnTo>
                    <a:pt x="1207" y="2411460"/>
                  </a:lnTo>
                  <a:lnTo>
                    <a:pt x="0" y="2339452"/>
                  </a:lnTo>
                  <a:lnTo>
                    <a:pt x="228" y="2303447"/>
                  </a:lnTo>
                  <a:lnTo>
                    <a:pt x="2351" y="2231452"/>
                  </a:lnTo>
                  <a:lnTo>
                    <a:pt x="6690" y="2159573"/>
                  </a:lnTo>
                  <a:lnTo>
                    <a:pt x="13243" y="2087845"/>
                  </a:lnTo>
                  <a:lnTo>
                    <a:pt x="22002" y="2016371"/>
                  </a:lnTo>
                  <a:lnTo>
                    <a:pt x="32962" y="1945184"/>
                  </a:lnTo>
                  <a:lnTo>
                    <a:pt x="46107" y="1874385"/>
                  </a:lnTo>
                  <a:lnTo>
                    <a:pt x="61431" y="1804008"/>
                  </a:lnTo>
                  <a:lnTo>
                    <a:pt x="78913" y="1734154"/>
                  </a:lnTo>
                  <a:lnTo>
                    <a:pt x="98544" y="1664856"/>
                  </a:lnTo>
                  <a:lnTo>
                    <a:pt x="120295" y="1596213"/>
                  </a:lnTo>
                  <a:lnTo>
                    <a:pt x="144158" y="1528256"/>
                  </a:lnTo>
                  <a:lnTo>
                    <a:pt x="170097" y="1461083"/>
                  </a:lnTo>
                  <a:lnTo>
                    <a:pt x="198101" y="1394726"/>
                  </a:lnTo>
                  <a:lnTo>
                    <a:pt x="228129" y="1329280"/>
                  </a:lnTo>
                  <a:lnTo>
                    <a:pt x="260167" y="1264775"/>
                  </a:lnTo>
                  <a:lnTo>
                    <a:pt x="294170" y="1201303"/>
                  </a:lnTo>
                  <a:lnTo>
                    <a:pt x="330121" y="1138895"/>
                  </a:lnTo>
                  <a:lnTo>
                    <a:pt x="367970" y="1077639"/>
                  </a:lnTo>
                  <a:lnTo>
                    <a:pt x="407697" y="1017565"/>
                  </a:lnTo>
                  <a:lnTo>
                    <a:pt x="449248" y="958758"/>
                  </a:lnTo>
                  <a:lnTo>
                    <a:pt x="492601" y="901247"/>
                  </a:lnTo>
                  <a:lnTo>
                    <a:pt x="537695" y="845112"/>
                  </a:lnTo>
                  <a:lnTo>
                    <a:pt x="584509" y="790381"/>
                  </a:lnTo>
                  <a:lnTo>
                    <a:pt x="632975" y="737132"/>
                  </a:lnTo>
                  <a:lnTo>
                    <a:pt x="683072" y="685390"/>
                  </a:lnTo>
                  <a:lnTo>
                    <a:pt x="734727" y="635229"/>
                  </a:lnTo>
                  <a:lnTo>
                    <a:pt x="787916" y="586672"/>
                  </a:lnTo>
                  <a:lnTo>
                    <a:pt x="842564" y="539789"/>
                  </a:lnTo>
                  <a:lnTo>
                    <a:pt x="898643" y="494603"/>
                  </a:lnTo>
                  <a:lnTo>
                    <a:pt x="956075" y="451177"/>
                  </a:lnTo>
                  <a:lnTo>
                    <a:pt x="1014832" y="409532"/>
                  </a:lnTo>
                  <a:lnTo>
                    <a:pt x="1074830" y="369727"/>
                  </a:lnTo>
                  <a:lnTo>
                    <a:pt x="1136041" y="331782"/>
                  </a:lnTo>
                  <a:lnTo>
                    <a:pt x="1198377" y="295750"/>
                  </a:lnTo>
                  <a:lnTo>
                    <a:pt x="1261810" y="261649"/>
                  </a:lnTo>
                  <a:lnTo>
                    <a:pt x="1326247" y="229527"/>
                  </a:lnTo>
                  <a:lnTo>
                    <a:pt x="1391660" y="199399"/>
                  </a:lnTo>
                  <a:lnTo>
                    <a:pt x="1457955" y="171309"/>
                  </a:lnTo>
                  <a:lnTo>
                    <a:pt x="1525099" y="145269"/>
                  </a:lnTo>
                  <a:lnTo>
                    <a:pt x="1592999" y="121318"/>
                  </a:lnTo>
                  <a:lnTo>
                    <a:pt x="1661620" y="99465"/>
                  </a:lnTo>
                  <a:lnTo>
                    <a:pt x="1730866" y="79743"/>
                  </a:lnTo>
                  <a:lnTo>
                    <a:pt x="1800704" y="62160"/>
                  </a:lnTo>
                  <a:lnTo>
                    <a:pt x="1871033" y="46743"/>
                  </a:lnTo>
                  <a:lnTo>
                    <a:pt x="1941822" y="33497"/>
                  </a:lnTo>
                  <a:lnTo>
                    <a:pt x="2012968" y="22442"/>
                  </a:lnTo>
                  <a:lnTo>
                    <a:pt x="2084438" y="13584"/>
                  </a:lnTo>
                  <a:lnTo>
                    <a:pt x="2156130" y="6934"/>
                  </a:lnTo>
                  <a:lnTo>
                    <a:pt x="2228010" y="2496"/>
                  </a:lnTo>
                  <a:lnTo>
                    <a:pt x="2299976" y="277"/>
                  </a:lnTo>
                  <a:lnTo>
                    <a:pt x="2335985" y="0"/>
                  </a:lnTo>
                  <a:lnTo>
                    <a:pt x="2336219" y="2336273"/>
                  </a:lnTo>
                  <a:lnTo>
                    <a:pt x="186305" y="3250629"/>
                  </a:lnTo>
                  <a:close/>
                </a:path>
              </a:pathLst>
            </a:custGeom>
            <a:solidFill>
              <a:srgbClr val="D3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161771" y="5040886"/>
              <a:ext cx="635" cy="2336800"/>
            </a:xfrm>
            <a:custGeom>
              <a:avLst/>
              <a:gdLst/>
              <a:ahLst/>
              <a:cxnLst/>
              <a:rect l="l" t="t" r="r" b="b"/>
              <a:pathLst>
                <a:path w="634" h="2336800">
                  <a:moveTo>
                    <a:pt x="0" y="2336273"/>
                  </a:moveTo>
                  <a:lnTo>
                    <a:pt x="0" y="0"/>
                  </a:lnTo>
                  <a:lnTo>
                    <a:pt x="233" y="0"/>
                  </a:lnTo>
                  <a:lnTo>
                    <a:pt x="0" y="2336273"/>
                  </a:lnTo>
                  <a:close/>
                </a:path>
              </a:pathLst>
            </a:custGeom>
            <a:solidFill>
              <a:srgbClr val="A8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22439" y="1395650"/>
            <a:ext cx="6638925" cy="1438275"/>
          </a:xfrm>
          <a:custGeom>
            <a:avLst/>
            <a:gdLst/>
            <a:ahLst/>
            <a:cxnLst/>
            <a:rect l="l" t="t" r="r" b="b"/>
            <a:pathLst>
              <a:path w="6638925" h="1438275">
                <a:moveTo>
                  <a:pt x="6481912" y="1438274"/>
                </a:moveTo>
                <a:lnTo>
                  <a:pt x="156973" y="1438274"/>
                </a:lnTo>
                <a:lnTo>
                  <a:pt x="107433" y="1430263"/>
                </a:lnTo>
                <a:lnTo>
                  <a:pt x="64352" y="1407967"/>
                </a:lnTo>
                <a:lnTo>
                  <a:pt x="30343" y="1374000"/>
                </a:lnTo>
                <a:lnTo>
                  <a:pt x="8021" y="1330972"/>
                </a:lnTo>
                <a:lnTo>
                  <a:pt x="0" y="1281492"/>
                </a:lnTo>
                <a:lnTo>
                  <a:pt x="0" y="156782"/>
                </a:lnTo>
                <a:lnTo>
                  <a:pt x="8021" y="107302"/>
                </a:lnTo>
                <a:lnTo>
                  <a:pt x="30343" y="64274"/>
                </a:lnTo>
                <a:lnTo>
                  <a:pt x="64352" y="30306"/>
                </a:lnTo>
                <a:lnTo>
                  <a:pt x="107433" y="8011"/>
                </a:lnTo>
                <a:lnTo>
                  <a:pt x="156973" y="0"/>
                </a:lnTo>
                <a:lnTo>
                  <a:pt x="6481912" y="0"/>
                </a:lnTo>
                <a:lnTo>
                  <a:pt x="6531452" y="8011"/>
                </a:lnTo>
                <a:lnTo>
                  <a:pt x="6574533" y="30306"/>
                </a:lnTo>
                <a:lnTo>
                  <a:pt x="6608541" y="64274"/>
                </a:lnTo>
                <a:lnTo>
                  <a:pt x="6630863" y="107302"/>
                </a:lnTo>
                <a:lnTo>
                  <a:pt x="6638885" y="156782"/>
                </a:lnTo>
                <a:lnTo>
                  <a:pt x="6638885" y="1281492"/>
                </a:lnTo>
                <a:lnTo>
                  <a:pt x="6630863" y="1330972"/>
                </a:lnTo>
                <a:lnTo>
                  <a:pt x="6608541" y="1374000"/>
                </a:lnTo>
                <a:lnTo>
                  <a:pt x="6574533" y="1407967"/>
                </a:lnTo>
                <a:lnTo>
                  <a:pt x="6531452" y="1430263"/>
                </a:lnTo>
                <a:lnTo>
                  <a:pt x="6481912" y="1438274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116" y="1402927"/>
            <a:ext cx="641096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900" spc="5" dirty="0">
                <a:solidFill>
                  <a:srgbClr val="FFFFFF"/>
                </a:solidFill>
                <a:latin typeface="Trebuchet MS"/>
                <a:cs typeface="Trebuchet MS"/>
              </a:rPr>
              <a:t>Результаты </a:t>
            </a:r>
            <a:r>
              <a:rPr sz="1900" spc="10" dirty="0">
                <a:solidFill>
                  <a:srgbClr val="FFFFFF"/>
                </a:solidFill>
                <a:latin typeface="Trebuchet MS"/>
                <a:cs typeface="Trebuchet MS"/>
              </a:rPr>
              <a:t>свидетельствуют </a:t>
            </a:r>
            <a:r>
              <a:rPr sz="1900" spc="90" dirty="0">
                <a:solidFill>
                  <a:srgbClr val="FFFFFF"/>
                </a:solidFill>
                <a:latin typeface="Trebuchet MS"/>
                <a:cs typeface="Trebuchet MS"/>
              </a:rPr>
              <a:t>о </a:t>
            </a:r>
            <a:r>
              <a:rPr sz="1900" spc="-60" dirty="0">
                <a:solidFill>
                  <a:srgbClr val="FFFFFF"/>
                </a:solidFill>
                <a:latin typeface="Trebuchet MS"/>
                <a:cs typeface="Trebuchet MS"/>
              </a:rPr>
              <a:t>том, </a:t>
            </a:r>
            <a:r>
              <a:rPr sz="1900" spc="50" dirty="0">
                <a:solidFill>
                  <a:srgbClr val="FFFFFF"/>
                </a:solidFill>
                <a:latin typeface="Trebuchet MS"/>
                <a:cs typeface="Trebuchet MS"/>
              </a:rPr>
              <a:t>что </a:t>
            </a:r>
            <a:r>
              <a:rPr sz="1900" spc="55" dirty="0">
                <a:solidFill>
                  <a:srgbClr val="FFFFFF"/>
                </a:solidFill>
                <a:latin typeface="Trebuchet MS"/>
                <a:cs typeface="Trebuchet MS"/>
              </a:rPr>
              <a:t>большинство </a:t>
            </a:r>
            <a:r>
              <a:rPr sz="19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Trebuchet MS"/>
                <a:cs typeface="Trebuchet MS"/>
              </a:rPr>
              <a:t>опрошенных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Trebuchet MS"/>
                <a:cs typeface="Trebuchet MS"/>
              </a:rPr>
              <a:t>(86%),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Trebuchet MS"/>
                <a:cs typeface="Trebuchet MS"/>
              </a:rPr>
              <a:t>считают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Trebuchet MS"/>
                <a:cs typeface="Trebuchet MS"/>
              </a:rPr>
              <a:t>важным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Trebuchet MS"/>
                <a:cs typeface="Trebuchet MS"/>
              </a:rPr>
              <a:t>звучание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Trebuchet MS"/>
                <a:cs typeface="Trebuchet MS"/>
              </a:rPr>
              <a:t>радио </a:t>
            </a:r>
            <a:r>
              <a:rPr sz="1900" spc="-5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Trebuchet MS"/>
                <a:cs typeface="Trebuchet MS"/>
              </a:rPr>
              <a:t>программ </a:t>
            </a:r>
            <a:r>
              <a:rPr sz="1900" spc="90" dirty="0">
                <a:solidFill>
                  <a:srgbClr val="FFFFFF"/>
                </a:solidFill>
                <a:latin typeface="Trebuchet MS"/>
                <a:cs typeface="Trebuchet MS"/>
              </a:rPr>
              <a:t>о </a:t>
            </a:r>
            <a:r>
              <a:rPr sz="1900" spc="-30" dirty="0">
                <a:solidFill>
                  <a:srgbClr val="FFFFFF"/>
                </a:solidFill>
                <a:latin typeface="Trebuchet MS"/>
                <a:cs typeface="Trebuchet MS"/>
              </a:rPr>
              <a:t>русских </a:t>
            </a:r>
            <a:r>
              <a:rPr sz="1900" spc="-15" dirty="0">
                <a:solidFill>
                  <a:srgbClr val="FFFFFF"/>
                </a:solidFill>
                <a:latin typeface="Trebuchet MS"/>
                <a:cs typeface="Trebuchet MS"/>
              </a:rPr>
              <a:t>святынях, святынях, </a:t>
            </a:r>
            <a:r>
              <a:rPr sz="1900" spc="40" dirty="0">
                <a:solidFill>
                  <a:srgbClr val="FFFFFF"/>
                </a:solidFill>
                <a:latin typeface="Trebuchet MS"/>
                <a:cs typeface="Trebuchet MS"/>
              </a:rPr>
              <a:t>традиционных </a:t>
            </a:r>
            <a:r>
              <a:rPr sz="1900" spc="-5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ценностях.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648546" y="1395650"/>
            <a:ext cx="6905625" cy="1438275"/>
          </a:xfrm>
          <a:custGeom>
            <a:avLst/>
            <a:gdLst/>
            <a:ahLst/>
            <a:cxnLst/>
            <a:rect l="l" t="t" r="r" b="b"/>
            <a:pathLst>
              <a:path w="6905625" h="1438275">
                <a:moveTo>
                  <a:pt x="6748493" y="1438274"/>
                </a:moveTo>
                <a:lnTo>
                  <a:pt x="156956" y="1438274"/>
                </a:lnTo>
                <a:lnTo>
                  <a:pt x="107422" y="1430263"/>
                </a:lnTo>
                <a:lnTo>
                  <a:pt x="64345" y="1407967"/>
                </a:lnTo>
                <a:lnTo>
                  <a:pt x="30340" y="1374000"/>
                </a:lnTo>
                <a:lnTo>
                  <a:pt x="8020" y="1330972"/>
                </a:lnTo>
                <a:lnTo>
                  <a:pt x="0" y="1281492"/>
                </a:lnTo>
                <a:lnTo>
                  <a:pt x="0" y="156782"/>
                </a:lnTo>
                <a:lnTo>
                  <a:pt x="8020" y="107302"/>
                </a:lnTo>
                <a:lnTo>
                  <a:pt x="30340" y="64274"/>
                </a:lnTo>
                <a:lnTo>
                  <a:pt x="64345" y="30306"/>
                </a:lnTo>
                <a:lnTo>
                  <a:pt x="107422" y="8011"/>
                </a:lnTo>
                <a:lnTo>
                  <a:pt x="156956" y="0"/>
                </a:lnTo>
                <a:lnTo>
                  <a:pt x="6748493" y="0"/>
                </a:lnTo>
                <a:lnTo>
                  <a:pt x="6798027" y="8011"/>
                </a:lnTo>
                <a:lnTo>
                  <a:pt x="6841104" y="30306"/>
                </a:lnTo>
                <a:lnTo>
                  <a:pt x="6875109" y="64274"/>
                </a:lnTo>
                <a:lnTo>
                  <a:pt x="6897429" y="107302"/>
                </a:lnTo>
                <a:lnTo>
                  <a:pt x="6905450" y="156782"/>
                </a:lnTo>
                <a:lnTo>
                  <a:pt x="6905450" y="1281492"/>
                </a:lnTo>
                <a:lnTo>
                  <a:pt x="6897429" y="1330972"/>
                </a:lnTo>
                <a:lnTo>
                  <a:pt x="6875109" y="1374000"/>
                </a:lnTo>
                <a:lnTo>
                  <a:pt x="6841104" y="1407967"/>
                </a:lnTo>
                <a:lnTo>
                  <a:pt x="6798027" y="1430263"/>
                </a:lnTo>
                <a:lnTo>
                  <a:pt x="6748493" y="1438274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759427" y="1405027"/>
            <a:ext cx="6734175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900" spc="15" dirty="0">
                <a:solidFill>
                  <a:srgbClr val="FFFFFF"/>
                </a:solidFill>
                <a:latin typeface="Trebuchet MS"/>
                <a:cs typeface="Trebuchet MS"/>
              </a:rPr>
              <a:t>Более </a:t>
            </a:r>
            <a:r>
              <a:rPr sz="1900" spc="185" dirty="0">
                <a:solidFill>
                  <a:srgbClr val="FFFFFF"/>
                </a:solidFill>
                <a:latin typeface="Trebuchet MS"/>
                <a:cs typeface="Trebuchet MS"/>
              </a:rPr>
              <a:t>68% </a:t>
            </a:r>
            <a:r>
              <a:rPr sz="1900" spc="70" dirty="0">
                <a:solidFill>
                  <a:srgbClr val="FFFFFF"/>
                </a:solidFill>
                <a:latin typeface="Trebuchet MS"/>
                <a:cs typeface="Trebuchet MS"/>
              </a:rPr>
              <a:t>опрошенных </a:t>
            </a:r>
            <a:r>
              <a:rPr sz="1900" spc="-10" dirty="0">
                <a:solidFill>
                  <a:srgbClr val="FFFFFF"/>
                </a:solidFill>
                <a:latin typeface="Trebuchet MS"/>
                <a:cs typeface="Trebuchet MS"/>
              </a:rPr>
              <a:t>считают, </a:t>
            </a:r>
            <a:r>
              <a:rPr sz="1900" spc="50" dirty="0">
                <a:solidFill>
                  <a:srgbClr val="FFFFFF"/>
                </a:solidFill>
                <a:latin typeface="Trebuchet MS"/>
                <a:cs typeface="Trebuchet MS"/>
              </a:rPr>
              <a:t>что </a:t>
            </a:r>
            <a:r>
              <a:rPr sz="1900" spc="60" dirty="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sz="1900" spc="-10" dirty="0">
                <a:solidFill>
                  <a:srgbClr val="FFFFFF"/>
                </a:solidFill>
                <a:latin typeface="Trebuchet MS"/>
                <a:cs typeface="Trebuchet MS"/>
              </a:rPr>
              <a:t>смоленских </a:t>
            </a:r>
            <a:r>
              <a:rPr sz="19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25" dirty="0">
                <a:solidFill>
                  <a:srgbClr val="FFFFFF"/>
                </a:solidFill>
                <a:latin typeface="Trebuchet MS"/>
                <a:cs typeface="Trebuchet MS"/>
              </a:rPr>
              <a:t>радиостанциях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Trebuchet MS"/>
                <a:cs typeface="Trebuchet MS"/>
              </a:rPr>
              <a:t>недостаточно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Trebuchet MS"/>
                <a:cs typeface="Trebuchet MS"/>
              </a:rPr>
              <a:t>программ</a:t>
            </a:r>
            <a:r>
              <a:rPr sz="19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Trebuchet MS"/>
                <a:cs typeface="Trebuchet MS"/>
              </a:rPr>
              <a:t>русской</a:t>
            </a:r>
            <a:r>
              <a:rPr sz="19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Trebuchet MS"/>
                <a:cs typeface="Trebuchet MS"/>
              </a:rPr>
              <a:t>истории </a:t>
            </a:r>
            <a:r>
              <a:rPr sz="1900" spc="-5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Trebuchet MS"/>
                <a:cs typeface="Trebuchet MS"/>
              </a:rPr>
              <a:t>культуре</a:t>
            </a:r>
            <a:r>
              <a:rPr sz="19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9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Trebuchet MS"/>
                <a:cs typeface="Trebuchet MS"/>
              </a:rPr>
              <a:t>программ</a:t>
            </a:r>
            <a:r>
              <a:rPr sz="19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Trebuchet MS"/>
                <a:cs typeface="Trebuchet MS"/>
              </a:rPr>
              <a:t>духовно-нравственного</a:t>
            </a:r>
            <a:r>
              <a:rPr sz="19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Trebuchet MS"/>
                <a:cs typeface="Trebuchet MS"/>
              </a:rPr>
              <a:t>содержания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5462" y="3057962"/>
            <a:ext cx="6083935" cy="20656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400"/>
              </a:spcBef>
            </a:pP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Важно</a:t>
            </a:r>
            <a:r>
              <a:rPr sz="1500" b="1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40" dirty="0">
                <a:solidFill>
                  <a:srgbClr val="181818"/>
                </a:solidFill>
                <a:latin typeface="Trebuchet MS"/>
                <a:cs typeface="Trebuchet MS"/>
              </a:rPr>
              <a:t>ли,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85" dirty="0">
                <a:solidFill>
                  <a:srgbClr val="181818"/>
                </a:solidFill>
                <a:latin typeface="Trebuchet MS"/>
                <a:cs typeface="Trebuchet MS"/>
              </a:rPr>
              <a:t>по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20" dirty="0">
                <a:solidFill>
                  <a:srgbClr val="181818"/>
                </a:solidFill>
                <a:latin typeface="Trebuchet MS"/>
                <a:cs typeface="Trebuchet MS"/>
              </a:rPr>
              <a:t>Вашему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90" dirty="0">
                <a:solidFill>
                  <a:srgbClr val="181818"/>
                </a:solidFill>
                <a:latin typeface="Trebuchet MS"/>
                <a:cs typeface="Trebuchet MS"/>
              </a:rPr>
              <a:t>мнению,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чтобы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на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181818"/>
                </a:solidFill>
                <a:latin typeface="Trebuchet MS"/>
                <a:cs typeface="Trebuchet MS"/>
              </a:rPr>
              <a:t>радио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10" dirty="0">
                <a:solidFill>
                  <a:srgbClr val="181818"/>
                </a:solidFill>
                <a:latin typeface="Trebuchet MS"/>
                <a:cs typeface="Trebuchet MS"/>
              </a:rPr>
              <a:t>звучали</a:t>
            </a:r>
            <a:endParaRPr sz="1500">
              <a:latin typeface="Trebuchet MS"/>
              <a:cs typeface="Trebuchet MS"/>
            </a:endParaRPr>
          </a:p>
          <a:p>
            <a:pPr marL="120650" marR="5080" indent="-108585">
              <a:lnSpc>
                <a:spcPct val="116700"/>
              </a:lnSpc>
            </a:pPr>
            <a:r>
              <a:rPr sz="1500" b="1" spc="85" dirty="0">
                <a:solidFill>
                  <a:srgbClr val="181818"/>
                </a:solidFill>
                <a:latin typeface="Trebuchet MS"/>
                <a:cs typeface="Trebuchet MS"/>
              </a:rPr>
              <a:t>программы,</a:t>
            </a:r>
            <a:r>
              <a:rPr sz="1500" b="1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рассказывающие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500" b="1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60" dirty="0">
                <a:solidFill>
                  <a:srgbClr val="181818"/>
                </a:solidFill>
                <a:latin typeface="Trebuchet MS"/>
                <a:cs typeface="Trebuchet MS"/>
              </a:rPr>
              <a:t>русских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5" dirty="0">
                <a:solidFill>
                  <a:srgbClr val="181818"/>
                </a:solidFill>
                <a:latin typeface="Trebuchet MS"/>
                <a:cs typeface="Trebuchet MS"/>
              </a:rPr>
              <a:t>святынях</a:t>
            </a:r>
            <a:r>
              <a:rPr sz="1500" b="1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7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50" dirty="0">
                <a:solidFill>
                  <a:srgbClr val="181818"/>
                </a:solidFill>
                <a:latin typeface="Trebuchet MS"/>
                <a:cs typeface="Trebuchet MS"/>
              </a:rPr>
              <a:t>святых, </a:t>
            </a:r>
            <a:r>
              <a:rPr sz="1500" b="1" spc="-434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знаменитых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5" dirty="0">
                <a:solidFill>
                  <a:srgbClr val="181818"/>
                </a:solidFill>
                <a:latin typeface="Trebuchet MS"/>
                <a:cs typeface="Trebuchet MS"/>
              </a:rPr>
              <a:t>соотечественниках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7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местах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90" dirty="0">
                <a:solidFill>
                  <a:srgbClr val="181818"/>
                </a:solidFill>
                <a:latin typeface="Trebuchet MS"/>
                <a:cs typeface="Trebuchet MS"/>
              </a:rPr>
              <a:t>славы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181818"/>
                </a:solidFill>
                <a:latin typeface="Trebuchet MS"/>
                <a:cs typeface="Trebuchet MS"/>
              </a:rPr>
              <a:t>нашего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60" dirty="0">
                <a:solidFill>
                  <a:srgbClr val="181818"/>
                </a:solidFill>
                <a:latin typeface="Trebuchet MS"/>
                <a:cs typeface="Trebuchet MS"/>
              </a:rPr>
              <a:t>Отечества,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традиционных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80" dirty="0">
                <a:solidFill>
                  <a:srgbClr val="181818"/>
                </a:solidFill>
                <a:latin typeface="Trebuchet MS"/>
                <a:cs typeface="Trebuchet MS"/>
              </a:rPr>
              <a:t>российских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181818"/>
                </a:solidFill>
                <a:latin typeface="Trebuchet MS"/>
                <a:cs typeface="Trebuchet MS"/>
              </a:rPr>
              <a:t>ценностях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7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20" dirty="0">
                <a:solidFill>
                  <a:srgbClr val="181818"/>
                </a:solidFill>
                <a:latin typeface="Trebuchet MS"/>
                <a:cs typeface="Trebuchet MS"/>
              </a:rPr>
              <a:t>т.д?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>
              <a:latin typeface="Trebuchet MS"/>
              <a:cs typeface="Trebuchet MS"/>
            </a:endParaRPr>
          </a:p>
          <a:p>
            <a:pPr marL="1614805" marR="3931285" indent="99695">
              <a:lnSpc>
                <a:spcPct val="115500"/>
              </a:lnSpc>
              <a:spcBef>
                <a:spcPts val="1175"/>
              </a:spcBef>
            </a:pPr>
            <a:r>
              <a:rPr sz="1500" spc="35" dirty="0">
                <a:latin typeface="Trebuchet MS"/>
                <a:cs typeface="Trebuchet MS"/>
              </a:rPr>
              <a:t>Нет </a:t>
            </a:r>
            <a:r>
              <a:rPr sz="1500" spc="40" dirty="0">
                <a:latin typeface="Trebuchet MS"/>
                <a:cs typeface="Trebuchet MS"/>
              </a:rPr>
              <a:t> </a:t>
            </a:r>
            <a:r>
              <a:rPr sz="1500" spc="70" dirty="0">
                <a:latin typeface="Trebuchet MS"/>
                <a:cs typeface="Trebuchet MS"/>
              </a:rPr>
              <a:t>13.4%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81079" y="3057962"/>
            <a:ext cx="5761355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sz="1500" b="1" spc="85" dirty="0">
                <a:solidFill>
                  <a:srgbClr val="181818"/>
                </a:solidFill>
                <a:latin typeface="Trebuchet MS"/>
                <a:cs typeface="Trebuchet MS"/>
              </a:rPr>
              <a:t>Как </a:t>
            </a:r>
            <a:r>
              <a:rPr sz="1500" b="1" spc="130" dirty="0">
                <a:solidFill>
                  <a:srgbClr val="181818"/>
                </a:solidFill>
                <a:latin typeface="Trebuchet MS"/>
                <a:cs typeface="Trebuchet MS"/>
              </a:rPr>
              <a:t>Вы </a:t>
            </a:r>
            <a:r>
              <a:rPr sz="1500" b="1" spc="55" dirty="0">
                <a:solidFill>
                  <a:srgbClr val="181818"/>
                </a:solidFill>
                <a:latin typeface="Trebuchet MS"/>
                <a:cs typeface="Trebuchet MS"/>
              </a:rPr>
              <a:t>считаете, </a:t>
            </a:r>
            <a:r>
              <a:rPr sz="1500" b="1" spc="80" dirty="0">
                <a:solidFill>
                  <a:srgbClr val="181818"/>
                </a:solidFill>
                <a:latin typeface="Trebuchet MS"/>
                <a:cs typeface="Trebuchet MS"/>
              </a:rPr>
              <a:t>достаточно </a:t>
            </a:r>
            <a:r>
              <a:rPr sz="1500" b="1" spc="120" dirty="0">
                <a:solidFill>
                  <a:srgbClr val="181818"/>
                </a:solidFill>
                <a:latin typeface="Trebuchet MS"/>
                <a:cs typeface="Trebuchet MS"/>
              </a:rPr>
              <a:t>ли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на </a:t>
            </a:r>
            <a:r>
              <a:rPr sz="1500" b="1" spc="75" dirty="0">
                <a:solidFill>
                  <a:srgbClr val="181818"/>
                </a:solidFill>
                <a:latin typeface="Trebuchet MS"/>
                <a:cs typeface="Trebuchet MS"/>
              </a:rPr>
              <a:t>смоленских </a:t>
            </a:r>
            <a:r>
              <a:rPr sz="1500" b="1" spc="8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90" dirty="0">
                <a:solidFill>
                  <a:srgbClr val="181818"/>
                </a:solidFill>
                <a:latin typeface="Trebuchet MS"/>
                <a:cs typeface="Trebuchet MS"/>
              </a:rPr>
              <a:t>радиостанциях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программ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181818"/>
                </a:solidFill>
                <a:latin typeface="Trebuchet MS"/>
                <a:cs typeface="Trebuchet MS"/>
              </a:rPr>
              <a:t>русской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10" dirty="0">
                <a:solidFill>
                  <a:srgbClr val="181818"/>
                </a:solidFill>
                <a:latin typeface="Trebuchet MS"/>
                <a:cs typeface="Trebuchet MS"/>
              </a:rPr>
              <a:t>истории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7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45" dirty="0">
                <a:solidFill>
                  <a:srgbClr val="181818"/>
                </a:solidFill>
                <a:latin typeface="Trebuchet MS"/>
                <a:cs typeface="Trebuchet MS"/>
              </a:rPr>
              <a:t>культуре, </a:t>
            </a:r>
            <a:r>
              <a:rPr sz="1500" b="1" spc="-44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181818"/>
                </a:solidFill>
                <a:latin typeface="Trebuchet MS"/>
                <a:cs typeface="Trebuchet MS"/>
              </a:rPr>
              <a:t>программ</a:t>
            </a:r>
            <a:r>
              <a:rPr sz="1500" b="1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духовно-нравственного</a:t>
            </a:r>
            <a:r>
              <a:rPr sz="1500" b="1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5" dirty="0">
                <a:solidFill>
                  <a:srgbClr val="181818"/>
                </a:solidFill>
                <a:latin typeface="Trebuchet MS"/>
                <a:cs typeface="Trebuchet MS"/>
              </a:rPr>
              <a:t>содержания?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"/>
            <a:ext cx="18288000" cy="953769"/>
          </a:xfrm>
          <a:custGeom>
            <a:avLst/>
            <a:gdLst/>
            <a:ahLst/>
            <a:cxnLst/>
            <a:rect l="l" t="t" r="r" b="b"/>
            <a:pathLst>
              <a:path w="18288000" h="953769">
                <a:moveTo>
                  <a:pt x="18288000" y="953257"/>
                </a:moveTo>
                <a:lnTo>
                  <a:pt x="0" y="953257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5325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41421" y="220643"/>
            <a:ext cx="1652714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EFEFD"/>
                </a:solidFill>
              </a:rPr>
              <a:t>АКТУАЛЬНОСТЬ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00" dirty="0">
                <a:solidFill>
                  <a:srgbClr val="FEFEFD"/>
                </a:solidFill>
              </a:rPr>
              <a:t>ПРОЕКТА.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25" dirty="0">
                <a:solidFill>
                  <a:srgbClr val="FEFEFD"/>
                </a:solidFill>
              </a:rPr>
              <a:t>ВЫЯВЛЕННЫЕ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45" dirty="0">
                <a:solidFill>
                  <a:srgbClr val="FEFEFD"/>
                </a:solidFill>
              </a:rPr>
              <a:t>ПРОБЛЕМЫ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И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ПОТРЕБНОСТИ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14" dirty="0">
                <a:solidFill>
                  <a:srgbClr val="FEFEFD"/>
                </a:solidFill>
              </a:rPr>
              <a:t>ЦЕЛЕВЫХ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20" dirty="0">
                <a:solidFill>
                  <a:srgbClr val="FEFEFD"/>
                </a:solidFill>
              </a:rPr>
              <a:t>ГРУПП</a:t>
            </a:r>
            <a:endParaRPr sz="265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F79AFA-6AA7-429D-B153-0D3800870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6" y="4246926"/>
            <a:ext cx="3667125" cy="20374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37719" y="8520014"/>
            <a:ext cx="417830" cy="579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6835">
              <a:lnSpc>
                <a:spcPct val="117100"/>
              </a:lnSpc>
              <a:spcBef>
                <a:spcPts val="90"/>
              </a:spcBef>
            </a:pPr>
            <a:r>
              <a:rPr sz="1550" dirty="0">
                <a:latin typeface="Trebuchet MS"/>
                <a:cs typeface="Trebuchet MS"/>
              </a:rPr>
              <a:t>Да </a:t>
            </a:r>
            <a:r>
              <a:rPr sz="1550" spc="5" dirty="0">
                <a:latin typeface="Trebuchet MS"/>
                <a:cs typeface="Trebuchet MS"/>
              </a:rPr>
              <a:t> </a:t>
            </a:r>
            <a:r>
              <a:rPr sz="1550" spc="175" dirty="0">
                <a:latin typeface="Trebuchet MS"/>
                <a:cs typeface="Trebuchet MS"/>
              </a:rPr>
              <a:t>76%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67681" y="4121138"/>
            <a:ext cx="5092700" cy="5093335"/>
            <a:chOff x="1567681" y="4121138"/>
            <a:chExt cx="5092700" cy="5093335"/>
          </a:xfrm>
        </p:grpSpPr>
        <p:sp>
          <p:nvSpPr>
            <p:cNvPr id="4" name="object 4"/>
            <p:cNvSpPr/>
            <p:nvPr/>
          </p:nvSpPr>
          <p:spPr>
            <a:xfrm>
              <a:off x="1567681" y="4121138"/>
              <a:ext cx="5092700" cy="5093335"/>
            </a:xfrm>
            <a:custGeom>
              <a:avLst/>
              <a:gdLst/>
              <a:ahLst/>
              <a:cxnLst/>
              <a:rect l="l" t="t" r="r" b="b"/>
              <a:pathLst>
                <a:path w="5092700" h="5093334">
                  <a:moveTo>
                    <a:pt x="2546768" y="5093043"/>
                  </a:moveTo>
                  <a:lnTo>
                    <a:pt x="2482777" y="5092250"/>
                  </a:lnTo>
                  <a:lnTo>
                    <a:pt x="2418826" y="5089849"/>
                  </a:lnTo>
                  <a:lnTo>
                    <a:pt x="2354956" y="5085841"/>
                  </a:lnTo>
                  <a:lnTo>
                    <a:pt x="2291207" y="5080231"/>
                  </a:lnTo>
                  <a:lnTo>
                    <a:pt x="2227618" y="5073020"/>
                  </a:lnTo>
                  <a:lnTo>
                    <a:pt x="2164231" y="5064214"/>
                  </a:lnTo>
                  <a:lnTo>
                    <a:pt x="2101086" y="5053818"/>
                  </a:lnTo>
                  <a:lnTo>
                    <a:pt x="2038221" y="5041838"/>
                  </a:lnTo>
                  <a:lnTo>
                    <a:pt x="1975678" y="5028281"/>
                  </a:lnTo>
                  <a:lnTo>
                    <a:pt x="1913494" y="5013158"/>
                  </a:lnTo>
                  <a:lnTo>
                    <a:pt x="1851711" y="4996477"/>
                  </a:lnTo>
                  <a:lnTo>
                    <a:pt x="1790366" y="4978249"/>
                  </a:lnTo>
                  <a:lnTo>
                    <a:pt x="1729498" y="4958484"/>
                  </a:lnTo>
                  <a:lnTo>
                    <a:pt x="1669147" y="4937197"/>
                  </a:lnTo>
                  <a:lnTo>
                    <a:pt x="1609349" y="4914400"/>
                  </a:lnTo>
                  <a:lnTo>
                    <a:pt x="1550143" y="4890107"/>
                  </a:lnTo>
                  <a:lnTo>
                    <a:pt x="1491567" y="4864334"/>
                  </a:lnTo>
                  <a:lnTo>
                    <a:pt x="1433656" y="4837097"/>
                  </a:lnTo>
                  <a:lnTo>
                    <a:pt x="1376448" y="4808414"/>
                  </a:lnTo>
                  <a:lnTo>
                    <a:pt x="1319979" y="4778302"/>
                  </a:lnTo>
                  <a:lnTo>
                    <a:pt x="1264285" y="4746780"/>
                  </a:lnTo>
                  <a:lnTo>
                    <a:pt x="1209400" y="4713870"/>
                  </a:lnTo>
                  <a:lnTo>
                    <a:pt x="1155360" y="4679591"/>
                  </a:lnTo>
                  <a:lnTo>
                    <a:pt x="1102198" y="4643964"/>
                  </a:lnTo>
                  <a:lnTo>
                    <a:pt x="1049948" y="4607012"/>
                  </a:lnTo>
                  <a:lnTo>
                    <a:pt x="998643" y="4568759"/>
                  </a:lnTo>
                  <a:lnTo>
                    <a:pt x="948315" y="4529229"/>
                  </a:lnTo>
                  <a:lnTo>
                    <a:pt x="898997" y="4488447"/>
                  </a:lnTo>
                  <a:lnTo>
                    <a:pt x="850719" y="4446438"/>
                  </a:lnTo>
                  <a:lnTo>
                    <a:pt x="803512" y="4403230"/>
                  </a:lnTo>
                  <a:lnTo>
                    <a:pt x="757406" y="4358849"/>
                  </a:lnTo>
                  <a:lnTo>
                    <a:pt x="712429" y="4313323"/>
                  </a:lnTo>
                  <a:lnTo>
                    <a:pt x="668611" y="4266681"/>
                  </a:lnTo>
                  <a:lnTo>
                    <a:pt x="625978" y="4218954"/>
                  </a:lnTo>
                  <a:lnTo>
                    <a:pt x="584559" y="4170169"/>
                  </a:lnTo>
                  <a:lnTo>
                    <a:pt x="544378" y="4120360"/>
                  </a:lnTo>
                  <a:lnTo>
                    <a:pt x="505462" y="4069557"/>
                  </a:lnTo>
                  <a:lnTo>
                    <a:pt x="467834" y="4017792"/>
                  </a:lnTo>
                  <a:lnTo>
                    <a:pt x="431519" y="3965097"/>
                  </a:lnTo>
                  <a:lnTo>
                    <a:pt x="396540" y="3911507"/>
                  </a:lnTo>
                  <a:lnTo>
                    <a:pt x="362919" y="3857055"/>
                  </a:lnTo>
                  <a:lnTo>
                    <a:pt x="330676" y="3801774"/>
                  </a:lnTo>
                  <a:lnTo>
                    <a:pt x="299833" y="3745701"/>
                  </a:lnTo>
                  <a:lnTo>
                    <a:pt x="270408" y="3688871"/>
                  </a:lnTo>
                  <a:lnTo>
                    <a:pt x="242422" y="3631320"/>
                  </a:lnTo>
                  <a:lnTo>
                    <a:pt x="215889" y="3573083"/>
                  </a:lnTo>
                  <a:lnTo>
                    <a:pt x="190829" y="3514198"/>
                  </a:lnTo>
                  <a:lnTo>
                    <a:pt x="167256" y="3454701"/>
                  </a:lnTo>
                  <a:lnTo>
                    <a:pt x="145186" y="3394631"/>
                  </a:lnTo>
                  <a:lnTo>
                    <a:pt x="124633" y="3334026"/>
                  </a:lnTo>
                  <a:lnTo>
                    <a:pt x="105608" y="3272923"/>
                  </a:lnTo>
                  <a:lnTo>
                    <a:pt x="88126" y="3211361"/>
                  </a:lnTo>
                  <a:lnTo>
                    <a:pt x="72195" y="3149380"/>
                  </a:lnTo>
                  <a:lnTo>
                    <a:pt x="57827" y="3087018"/>
                  </a:lnTo>
                  <a:lnTo>
                    <a:pt x="45031" y="3024315"/>
                  </a:lnTo>
                  <a:lnTo>
                    <a:pt x="33815" y="2961309"/>
                  </a:lnTo>
                  <a:lnTo>
                    <a:pt x="24185" y="2898042"/>
                  </a:lnTo>
                  <a:lnTo>
                    <a:pt x="16148" y="2834553"/>
                  </a:lnTo>
                  <a:lnTo>
                    <a:pt x="9709" y="2770882"/>
                  </a:lnTo>
                  <a:lnTo>
                    <a:pt x="4872" y="2707069"/>
                  </a:lnTo>
                  <a:lnTo>
                    <a:pt x="1641" y="2643155"/>
                  </a:lnTo>
                  <a:lnTo>
                    <a:pt x="16" y="2579179"/>
                  </a:lnTo>
                  <a:lnTo>
                    <a:pt x="0" y="2515184"/>
                  </a:lnTo>
                  <a:lnTo>
                    <a:pt x="1591" y="2451207"/>
                  </a:lnTo>
                  <a:lnTo>
                    <a:pt x="4790" y="2387291"/>
                  </a:lnTo>
                  <a:lnTo>
                    <a:pt x="9593" y="2323476"/>
                  </a:lnTo>
                  <a:lnTo>
                    <a:pt x="15999" y="2259801"/>
                  </a:lnTo>
                  <a:lnTo>
                    <a:pt x="2546328" y="2546521"/>
                  </a:lnTo>
                  <a:lnTo>
                    <a:pt x="2546328" y="0"/>
                  </a:lnTo>
                  <a:lnTo>
                    <a:pt x="2610319" y="804"/>
                  </a:lnTo>
                  <a:lnTo>
                    <a:pt x="2674270" y="3216"/>
                  </a:lnTo>
                  <a:lnTo>
                    <a:pt x="2738140" y="7234"/>
                  </a:lnTo>
                  <a:lnTo>
                    <a:pt x="2801888" y="12855"/>
                  </a:lnTo>
                  <a:lnTo>
                    <a:pt x="2865475" y="20077"/>
                  </a:lnTo>
                  <a:lnTo>
                    <a:pt x="2928861" y="28895"/>
                  </a:lnTo>
                  <a:lnTo>
                    <a:pt x="2992005" y="39302"/>
                  </a:lnTo>
                  <a:lnTo>
                    <a:pt x="3054867" y="51293"/>
                  </a:lnTo>
                  <a:lnTo>
                    <a:pt x="3117408" y="64860"/>
                  </a:lnTo>
                  <a:lnTo>
                    <a:pt x="3179589" y="79994"/>
                  </a:lnTo>
                  <a:lnTo>
                    <a:pt x="3241370" y="96686"/>
                  </a:lnTo>
                  <a:lnTo>
                    <a:pt x="3302711" y="114925"/>
                  </a:lnTo>
                  <a:lnTo>
                    <a:pt x="3363575" y="134700"/>
                  </a:lnTo>
                  <a:lnTo>
                    <a:pt x="3423923" y="155998"/>
                  </a:lnTo>
                  <a:lnTo>
                    <a:pt x="3483717" y="178806"/>
                  </a:lnTo>
                  <a:lnTo>
                    <a:pt x="3542918" y="203109"/>
                  </a:lnTo>
                  <a:lnTo>
                    <a:pt x="3601491" y="228892"/>
                  </a:lnTo>
                  <a:lnTo>
                    <a:pt x="3659397" y="256139"/>
                  </a:lnTo>
                  <a:lnTo>
                    <a:pt x="3716600" y="284832"/>
                  </a:lnTo>
                  <a:lnTo>
                    <a:pt x="3773064" y="314953"/>
                  </a:lnTo>
                  <a:lnTo>
                    <a:pt x="3828753" y="346484"/>
                  </a:lnTo>
                  <a:lnTo>
                    <a:pt x="3883632" y="379405"/>
                  </a:lnTo>
                  <a:lnTo>
                    <a:pt x="3937667" y="413694"/>
                  </a:lnTo>
                  <a:lnTo>
                    <a:pt x="3990822" y="449330"/>
                  </a:lnTo>
                  <a:lnTo>
                    <a:pt x="4043066" y="486290"/>
                  </a:lnTo>
                  <a:lnTo>
                    <a:pt x="4094364" y="524552"/>
                  </a:lnTo>
                  <a:lnTo>
                    <a:pt x="4144685" y="564090"/>
                  </a:lnTo>
                  <a:lnTo>
                    <a:pt x="4193996" y="604881"/>
                  </a:lnTo>
                  <a:lnTo>
                    <a:pt x="4242267" y="646898"/>
                  </a:lnTo>
                  <a:lnTo>
                    <a:pt x="4289466" y="690115"/>
                  </a:lnTo>
                  <a:lnTo>
                    <a:pt x="4335564" y="734503"/>
                  </a:lnTo>
                  <a:lnTo>
                    <a:pt x="4380533" y="780037"/>
                  </a:lnTo>
                  <a:lnTo>
                    <a:pt x="4424343" y="826686"/>
                  </a:lnTo>
                  <a:lnTo>
                    <a:pt x="4466967" y="874421"/>
                  </a:lnTo>
                  <a:lnTo>
                    <a:pt x="4508379" y="923212"/>
                  </a:lnTo>
                  <a:lnTo>
                    <a:pt x="4548552" y="973029"/>
                  </a:lnTo>
                  <a:lnTo>
                    <a:pt x="4587459" y="1023839"/>
                  </a:lnTo>
                  <a:lnTo>
                    <a:pt x="4625078" y="1075611"/>
                  </a:lnTo>
                  <a:lnTo>
                    <a:pt x="4661383" y="1128311"/>
                  </a:lnTo>
                  <a:lnTo>
                    <a:pt x="4696353" y="1181908"/>
                  </a:lnTo>
                  <a:lnTo>
                    <a:pt x="4729965" y="1236366"/>
                  </a:lnTo>
                  <a:lnTo>
                    <a:pt x="4762198" y="1291652"/>
                  </a:lnTo>
                  <a:lnTo>
                    <a:pt x="4793032" y="1347730"/>
                  </a:lnTo>
                  <a:lnTo>
                    <a:pt x="4822447" y="1404566"/>
                  </a:lnTo>
                  <a:lnTo>
                    <a:pt x="4850423" y="1462122"/>
                  </a:lnTo>
                  <a:lnTo>
                    <a:pt x="4876945" y="1520363"/>
                  </a:lnTo>
                  <a:lnTo>
                    <a:pt x="4901995" y="1579253"/>
                  </a:lnTo>
                  <a:lnTo>
                    <a:pt x="4925557" y="1638753"/>
                  </a:lnTo>
                  <a:lnTo>
                    <a:pt x="4947617" y="1698827"/>
                  </a:lnTo>
                  <a:lnTo>
                    <a:pt x="4968160" y="1759436"/>
                  </a:lnTo>
                  <a:lnTo>
                    <a:pt x="4987175" y="1820542"/>
                  </a:lnTo>
                  <a:lnTo>
                    <a:pt x="5004647" y="1882106"/>
                  </a:lnTo>
                  <a:lnTo>
                    <a:pt x="5020567" y="1944090"/>
                  </a:lnTo>
                  <a:lnTo>
                    <a:pt x="5034924" y="2006455"/>
                  </a:lnTo>
                  <a:lnTo>
                    <a:pt x="5047709" y="2069161"/>
                  </a:lnTo>
                  <a:lnTo>
                    <a:pt x="5058914" y="2132168"/>
                  </a:lnTo>
                  <a:lnTo>
                    <a:pt x="5068533" y="2195437"/>
                  </a:lnTo>
                  <a:lnTo>
                    <a:pt x="5076559" y="2258927"/>
                  </a:lnTo>
                  <a:lnTo>
                    <a:pt x="5082987" y="2322600"/>
                  </a:lnTo>
                  <a:lnTo>
                    <a:pt x="5087812" y="2386413"/>
                  </a:lnTo>
                  <a:lnTo>
                    <a:pt x="5091033" y="2450328"/>
                  </a:lnTo>
                  <a:lnTo>
                    <a:pt x="5092647" y="2514303"/>
                  </a:lnTo>
                  <a:lnTo>
                    <a:pt x="5092652" y="2578299"/>
                  </a:lnTo>
                  <a:lnTo>
                    <a:pt x="5091049" y="2642275"/>
                  </a:lnTo>
                  <a:lnTo>
                    <a:pt x="5087840" y="2706190"/>
                  </a:lnTo>
                  <a:lnTo>
                    <a:pt x="5083025" y="2770005"/>
                  </a:lnTo>
                  <a:lnTo>
                    <a:pt x="5076609" y="2833679"/>
                  </a:lnTo>
                  <a:lnTo>
                    <a:pt x="5068593" y="2897171"/>
                  </a:lnTo>
                  <a:lnTo>
                    <a:pt x="5058986" y="2960441"/>
                  </a:lnTo>
                  <a:lnTo>
                    <a:pt x="5047791" y="3023450"/>
                  </a:lnTo>
                  <a:lnTo>
                    <a:pt x="5035016" y="3086158"/>
                  </a:lnTo>
                  <a:lnTo>
                    <a:pt x="5020670" y="3148525"/>
                  </a:lnTo>
                  <a:lnTo>
                    <a:pt x="5004761" y="3210512"/>
                  </a:lnTo>
                  <a:lnTo>
                    <a:pt x="4987300" y="3272080"/>
                  </a:lnTo>
                  <a:lnTo>
                    <a:pt x="4968297" y="3333189"/>
                  </a:lnTo>
                  <a:lnTo>
                    <a:pt x="4947764" y="3393802"/>
                  </a:lnTo>
                  <a:lnTo>
                    <a:pt x="4925715" y="3453879"/>
                  </a:lnTo>
                  <a:lnTo>
                    <a:pt x="4902162" y="3513383"/>
                  </a:lnTo>
                  <a:lnTo>
                    <a:pt x="4877122" y="3572277"/>
                  </a:lnTo>
                  <a:lnTo>
                    <a:pt x="4850610" y="3630523"/>
                  </a:lnTo>
                  <a:lnTo>
                    <a:pt x="4822643" y="3688084"/>
                  </a:lnTo>
                  <a:lnTo>
                    <a:pt x="4793238" y="3744924"/>
                  </a:lnTo>
                  <a:lnTo>
                    <a:pt x="4762415" y="3801008"/>
                  </a:lnTo>
                  <a:lnTo>
                    <a:pt x="4730192" y="3856299"/>
                  </a:lnTo>
                  <a:lnTo>
                    <a:pt x="4696589" y="3910763"/>
                  </a:lnTo>
                  <a:lnTo>
                    <a:pt x="4661628" y="3964366"/>
                  </a:lnTo>
                  <a:lnTo>
                    <a:pt x="4625332" y="4017073"/>
                  </a:lnTo>
                  <a:lnTo>
                    <a:pt x="4587722" y="4068851"/>
                  </a:lnTo>
                  <a:lnTo>
                    <a:pt x="4548823" y="4119668"/>
                  </a:lnTo>
                  <a:lnTo>
                    <a:pt x="4508660" y="4169491"/>
                  </a:lnTo>
                  <a:lnTo>
                    <a:pt x="4467257" y="4218290"/>
                  </a:lnTo>
                  <a:lnTo>
                    <a:pt x="4424641" y="4266032"/>
                  </a:lnTo>
                  <a:lnTo>
                    <a:pt x="4380839" y="4312689"/>
                  </a:lnTo>
                  <a:lnTo>
                    <a:pt x="4335877" y="4358230"/>
                  </a:lnTo>
                  <a:lnTo>
                    <a:pt x="4289787" y="4402627"/>
                  </a:lnTo>
                  <a:lnTo>
                    <a:pt x="4242594" y="4445852"/>
                  </a:lnTo>
                  <a:lnTo>
                    <a:pt x="4194331" y="4487877"/>
                  </a:lnTo>
                  <a:lnTo>
                    <a:pt x="4145027" y="4528677"/>
                  </a:lnTo>
                  <a:lnTo>
                    <a:pt x="4094713" y="4568224"/>
                  </a:lnTo>
                  <a:lnTo>
                    <a:pt x="4043421" y="4606494"/>
                  </a:lnTo>
                  <a:lnTo>
                    <a:pt x="3991184" y="4643464"/>
                  </a:lnTo>
                  <a:lnTo>
                    <a:pt x="3938034" y="4679109"/>
                  </a:lnTo>
                  <a:lnTo>
                    <a:pt x="3884006" y="4713408"/>
                  </a:lnTo>
                  <a:lnTo>
                    <a:pt x="3829132" y="4746337"/>
                  </a:lnTo>
                  <a:lnTo>
                    <a:pt x="3773449" y="4777878"/>
                  </a:lnTo>
                  <a:lnTo>
                    <a:pt x="3716990" y="4808009"/>
                  </a:lnTo>
                  <a:lnTo>
                    <a:pt x="3659792" y="4836713"/>
                  </a:lnTo>
                  <a:lnTo>
                    <a:pt x="3601891" y="4863969"/>
                  </a:lnTo>
                  <a:lnTo>
                    <a:pt x="3543323" y="4889762"/>
                  </a:lnTo>
                  <a:lnTo>
                    <a:pt x="3484126" y="4914075"/>
                  </a:lnTo>
                  <a:lnTo>
                    <a:pt x="3424336" y="4936893"/>
                  </a:lnTo>
                  <a:lnTo>
                    <a:pt x="3363991" y="4958201"/>
                  </a:lnTo>
                  <a:lnTo>
                    <a:pt x="3303131" y="4977987"/>
                  </a:lnTo>
                  <a:lnTo>
                    <a:pt x="3241792" y="4996237"/>
                  </a:lnTo>
                  <a:lnTo>
                    <a:pt x="3180015" y="5012939"/>
                  </a:lnTo>
                  <a:lnTo>
                    <a:pt x="3117837" y="5028084"/>
                  </a:lnTo>
                  <a:lnTo>
                    <a:pt x="3055298" y="5041662"/>
                  </a:lnTo>
                  <a:lnTo>
                    <a:pt x="2992437" y="5053663"/>
                  </a:lnTo>
                  <a:lnTo>
                    <a:pt x="2929295" y="5064082"/>
                  </a:lnTo>
                  <a:lnTo>
                    <a:pt x="2865911" y="5072911"/>
                  </a:lnTo>
                  <a:lnTo>
                    <a:pt x="2802326" y="5080143"/>
                  </a:lnTo>
                  <a:lnTo>
                    <a:pt x="2738578" y="5085776"/>
                  </a:lnTo>
                  <a:lnTo>
                    <a:pt x="2674709" y="5089805"/>
                  </a:lnTo>
                  <a:lnTo>
                    <a:pt x="2610759" y="5092228"/>
                  </a:lnTo>
                  <a:lnTo>
                    <a:pt x="2546768" y="5093043"/>
                  </a:lnTo>
                  <a:close/>
                </a:path>
              </a:pathLst>
            </a:custGeom>
            <a:solidFill>
              <a:srgbClr val="00C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2513" y="4121138"/>
              <a:ext cx="2541905" cy="2546985"/>
            </a:xfrm>
            <a:custGeom>
              <a:avLst/>
              <a:gdLst/>
              <a:ahLst/>
              <a:cxnLst/>
              <a:rect l="l" t="t" r="r" b="b"/>
              <a:pathLst>
                <a:path w="2541904" h="2546984">
                  <a:moveTo>
                    <a:pt x="2541496" y="2546521"/>
                  </a:moveTo>
                  <a:lnTo>
                    <a:pt x="0" y="2386624"/>
                  </a:lnTo>
                  <a:lnTo>
                    <a:pt x="4478" y="2326789"/>
                  </a:lnTo>
                  <a:lnTo>
                    <a:pt x="10365" y="2267076"/>
                  </a:lnTo>
                  <a:lnTo>
                    <a:pt x="17656" y="2207519"/>
                  </a:lnTo>
                  <a:lnTo>
                    <a:pt x="26348" y="2148150"/>
                  </a:lnTo>
                  <a:lnTo>
                    <a:pt x="36436" y="2089002"/>
                  </a:lnTo>
                  <a:lnTo>
                    <a:pt x="47915" y="2030109"/>
                  </a:lnTo>
                  <a:lnTo>
                    <a:pt x="60777" y="1971502"/>
                  </a:lnTo>
                  <a:lnTo>
                    <a:pt x="75016" y="1913215"/>
                  </a:lnTo>
                  <a:lnTo>
                    <a:pt x="90624" y="1855279"/>
                  </a:lnTo>
                  <a:lnTo>
                    <a:pt x="107592" y="1797727"/>
                  </a:lnTo>
                  <a:lnTo>
                    <a:pt x="125911" y="1740591"/>
                  </a:lnTo>
                  <a:lnTo>
                    <a:pt x="145571" y="1683902"/>
                  </a:lnTo>
                  <a:lnTo>
                    <a:pt x="166560" y="1627692"/>
                  </a:lnTo>
                  <a:lnTo>
                    <a:pt x="188868" y="1571993"/>
                  </a:lnTo>
                  <a:lnTo>
                    <a:pt x="212481" y="1516834"/>
                  </a:lnTo>
                  <a:lnTo>
                    <a:pt x="237387" y="1462248"/>
                  </a:lnTo>
                  <a:lnTo>
                    <a:pt x="263571" y="1408263"/>
                  </a:lnTo>
                  <a:lnTo>
                    <a:pt x="291020" y="1354910"/>
                  </a:lnTo>
                  <a:lnTo>
                    <a:pt x="319718" y="1302219"/>
                  </a:lnTo>
                  <a:lnTo>
                    <a:pt x="349649" y="1250218"/>
                  </a:lnTo>
                  <a:lnTo>
                    <a:pt x="380796" y="1198938"/>
                  </a:lnTo>
                  <a:lnTo>
                    <a:pt x="413143" y="1148405"/>
                  </a:lnTo>
                  <a:lnTo>
                    <a:pt x="446671" y="1098649"/>
                  </a:lnTo>
                  <a:lnTo>
                    <a:pt x="481361" y="1049696"/>
                  </a:lnTo>
                  <a:lnTo>
                    <a:pt x="517195" y="1001575"/>
                  </a:lnTo>
                  <a:lnTo>
                    <a:pt x="554152" y="954311"/>
                  </a:lnTo>
                  <a:lnTo>
                    <a:pt x="592212" y="907931"/>
                  </a:lnTo>
                  <a:lnTo>
                    <a:pt x="631354" y="862460"/>
                  </a:lnTo>
                  <a:lnTo>
                    <a:pt x="671556" y="817925"/>
                  </a:lnTo>
                  <a:lnTo>
                    <a:pt x="712796" y="774349"/>
                  </a:lnTo>
                  <a:lnTo>
                    <a:pt x="755051" y="731757"/>
                  </a:lnTo>
                  <a:lnTo>
                    <a:pt x="798297" y="690173"/>
                  </a:lnTo>
                  <a:lnTo>
                    <a:pt x="842510" y="649619"/>
                  </a:lnTo>
                  <a:lnTo>
                    <a:pt x="887667" y="610118"/>
                  </a:lnTo>
                  <a:lnTo>
                    <a:pt x="933741" y="571692"/>
                  </a:lnTo>
                  <a:lnTo>
                    <a:pt x="980708" y="534363"/>
                  </a:lnTo>
                  <a:lnTo>
                    <a:pt x="1028540" y="498150"/>
                  </a:lnTo>
                  <a:lnTo>
                    <a:pt x="1077213" y="463075"/>
                  </a:lnTo>
                  <a:lnTo>
                    <a:pt x="1126697" y="429156"/>
                  </a:lnTo>
                  <a:lnTo>
                    <a:pt x="1176968" y="396413"/>
                  </a:lnTo>
                  <a:lnTo>
                    <a:pt x="1227995" y="364863"/>
                  </a:lnTo>
                  <a:lnTo>
                    <a:pt x="1279751" y="334524"/>
                  </a:lnTo>
                  <a:lnTo>
                    <a:pt x="1332207" y="305414"/>
                  </a:lnTo>
                  <a:lnTo>
                    <a:pt x="1385335" y="277547"/>
                  </a:lnTo>
                  <a:lnTo>
                    <a:pt x="1439104" y="250940"/>
                  </a:lnTo>
                  <a:lnTo>
                    <a:pt x="1493485" y="225607"/>
                  </a:lnTo>
                  <a:lnTo>
                    <a:pt x="1548447" y="201563"/>
                  </a:lnTo>
                  <a:lnTo>
                    <a:pt x="1603961" y="178821"/>
                  </a:lnTo>
                  <a:lnTo>
                    <a:pt x="1659994" y="157393"/>
                  </a:lnTo>
                  <a:lnTo>
                    <a:pt x="1716517" y="137291"/>
                  </a:lnTo>
                  <a:lnTo>
                    <a:pt x="1773498" y="118526"/>
                  </a:lnTo>
                  <a:lnTo>
                    <a:pt x="1830905" y="101110"/>
                  </a:lnTo>
                  <a:lnTo>
                    <a:pt x="1888706" y="85051"/>
                  </a:lnTo>
                  <a:lnTo>
                    <a:pt x="1946869" y="70358"/>
                  </a:lnTo>
                  <a:lnTo>
                    <a:pt x="2005362" y="57040"/>
                  </a:lnTo>
                  <a:lnTo>
                    <a:pt x="2064152" y="45104"/>
                  </a:lnTo>
                  <a:lnTo>
                    <a:pt x="2123208" y="34557"/>
                  </a:lnTo>
                  <a:lnTo>
                    <a:pt x="2182495" y="25404"/>
                  </a:lnTo>
                  <a:lnTo>
                    <a:pt x="2241981" y="17650"/>
                  </a:lnTo>
                  <a:lnTo>
                    <a:pt x="2301634" y="11301"/>
                  </a:lnTo>
                  <a:lnTo>
                    <a:pt x="2361419" y="6358"/>
                  </a:lnTo>
                  <a:lnTo>
                    <a:pt x="2421304" y="2826"/>
                  </a:lnTo>
                  <a:lnTo>
                    <a:pt x="2481256" y="706"/>
                  </a:lnTo>
                  <a:lnTo>
                    <a:pt x="2541241" y="0"/>
                  </a:lnTo>
                  <a:lnTo>
                    <a:pt x="2541496" y="2546521"/>
                  </a:lnTo>
                  <a:close/>
                </a:path>
              </a:pathLst>
            </a:custGeom>
            <a:solidFill>
              <a:srgbClr val="0095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14009" y="4121138"/>
              <a:ext cx="635" cy="2546985"/>
            </a:xfrm>
            <a:custGeom>
              <a:avLst/>
              <a:gdLst/>
              <a:ahLst/>
              <a:cxnLst/>
              <a:rect l="l" t="t" r="r" b="b"/>
              <a:pathLst>
                <a:path w="635" h="2546984">
                  <a:moveTo>
                    <a:pt x="0" y="2546521"/>
                  </a:moveTo>
                  <a:lnTo>
                    <a:pt x="0" y="0"/>
                  </a:lnTo>
                  <a:lnTo>
                    <a:pt x="254" y="0"/>
                  </a:lnTo>
                  <a:lnTo>
                    <a:pt x="0" y="2546521"/>
                  </a:lnTo>
                  <a:close/>
                </a:path>
              </a:pathLst>
            </a:custGeom>
            <a:solidFill>
              <a:srgbClr val="006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4002" y="3394083"/>
            <a:ext cx="9296399" cy="680084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22478" y="1395650"/>
            <a:ext cx="6438900" cy="1285875"/>
          </a:xfrm>
          <a:custGeom>
            <a:avLst/>
            <a:gdLst/>
            <a:ahLst/>
            <a:cxnLst/>
            <a:rect l="l" t="t" r="r" b="b"/>
            <a:pathLst>
              <a:path w="6438900" h="1285875">
                <a:moveTo>
                  <a:pt x="6281982" y="1285874"/>
                </a:moveTo>
                <a:lnTo>
                  <a:pt x="156800" y="1285874"/>
                </a:lnTo>
                <a:lnTo>
                  <a:pt x="107315" y="1277863"/>
                </a:lnTo>
                <a:lnTo>
                  <a:pt x="64281" y="1255570"/>
                </a:lnTo>
                <a:lnTo>
                  <a:pt x="30310" y="1221606"/>
                </a:lnTo>
                <a:lnTo>
                  <a:pt x="8012" y="1178581"/>
                </a:lnTo>
                <a:lnTo>
                  <a:pt x="0" y="1129106"/>
                </a:lnTo>
                <a:lnTo>
                  <a:pt x="0" y="156768"/>
                </a:lnTo>
                <a:lnTo>
                  <a:pt x="8012" y="107293"/>
                </a:lnTo>
                <a:lnTo>
                  <a:pt x="30310" y="64268"/>
                </a:lnTo>
                <a:lnTo>
                  <a:pt x="64281" y="30304"/>
                </a:lnTo>
                <a:lnTo>
                  <a:pt x="107315" y="8011"/>
                </a:lnTo>
                <a:lnTo>
                  <a:pt x="156800" y="0"/>
                </a:lnTo>
                <a:lnTo>
                  <a:pt x="6281982" y="0"/>
                </a:lnTo>
                <a:lnTo>
                  <a:pt x="6331467" y="8011"/>
                </a:lnTo>
                <a:lnTo>
                  <a:pt x="6374501" y="30304"/>
                </a:lnTo>
                <a:lnTo>
                  <a:pt x="6408472" y="64268"/>
                </a:lnTo>
                <a:lnTo>
                  <a:pt x="6430770" y="107293"/>
                </a:lnTo>
                <a:lnTo>
                  <a:pt x="6438782" y="156768"/>
                </a:lnTo>
                <a:lnTo>
                  <a:pt x="6438782" y="1129106"/>
                </a:lnTo>
                <a:lnTo>
                  <a:pt x="6430770" y="1178581"/>
                </a:lnTo>
                <a:lnTo>
                  <a:pt x="6408472" y="1221606"/>
                </a:lnTo>
                <a:lnTo>
                  <a:pt x="6374501" y="1255570"/>
                </a:lnTo>
                <a:lnTo>
                  <a:pt x="6331467" y="1277863"/>
                </a:lnTo>
                <a:lnTo>
                  <a:pt x="6281982" y="1285874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4085" y="1403069"/>
            <a:ext cx="6184900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50" dirty="0">
                <a:solidFill>
                  <a:srgbClr val="FEFEFD"/>
                </a:solidFill>
                <a:latin typeface="Trebuchet MS"/>
                <a:cs typeface="Trebuchet MS"/>
              </a:rPr>
              <a:t>Подавляющее</a:t>
            </a:r>
            <a:r>
              <a:rPr sz="20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FEFEFD"/>
                </a:solidFill>
                <a:latin typeface="Trebuchet MS"/>
                <a:cs typeface="Trebuchet MS"/>
              </a:rPr>
              <a:t>большинство</a:t>
            </a:r>
            <a:r>
              <a:rPr sz="20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EFEFD"/>
                </a:solidFill>
                <a:latin typeface="Trebuchet MS"/>
                <a:cs typeface="Trebuchet MS"/>
              </a:rPr>
              <a:t>опрошенных</a:t>
            </a:r>
            <a:r>
              <a:rPr sz="20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EFEFD"/>
                </a:solidFill>
                <a:latin typeface="Trebuchet MS"/>
                <a:cs typeface="Trebuchet MS"/>
              </a:rPr>
              <a:t>считают, </a:t>
            </a:r>
            <a:r>
              <a:rPr sz="2000" spc="-5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EFEFD"/>
                </a:solidFill>
                <a:latin typeface="Trebuchet MS"/>
                <a:cs typeface="Trebuchet MS"/>
              </a:rPr>
              <a:t>что </a:t>
            </a:r>
            <a:r>
              <a:rPr sz="2000" spc="65" dirty="0">
                <a:solidFill>
                  <a:srgbClr val="FEFEFD"/>
                </a:solidFill>
                <a:latin typeface="Trebuchet MS"/>
                <a:cs typeface="Trebuchet MS"/>
              </a:rPr>
              <a:t>на </a:t>
            </a:r>
            <a:r>
              <a:rPr sz="2000" spc="35" dirty="0">
                <a:solidFill>
                  <a:srgbClr val="FEFEFD"/>
                </a:solidFill>
                <a:latin typeface="Trebuchet MS"/>
                <a:cs typeface="Trebuchet MS"/>
              </a:rPr>
              <a:t>радио </a:t>
            </a:r>
            <a:r>
              <a:rPr sz="2000" spc="30" dirty="0">
                <a:solidFill>
                  <a:srgbClr val="FEFEFD"/>
                </a:solidFill>
                <a:latin typeface="Trebuchet MS"/>
                <a:cs typeface="Trebuchet MS"/>
              </a:rPr>
              <a:t>необходимы </a:t>
            </a:r>
            <a:r>
              <a:rPr sz="2000" spc="45" dirty="0">
                <a:solidFill>
                  <a:srgbClr val="FEFEFD"/>
                </a:solidFill>
                <a:latin typeface="Trebuchet MS"/>
                <a:cs typeface="Trebuchet MS"/>
              </a:rPr>
              <a:t>познавательные </a:t>
            </a:r>
            <a:r>
              <a:rPr sz="2000" spc="5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FEFEFD"/>
                </a:solidFill>
                <a:latin typeface="Trebuchet MS"/>
                <a:cs typeface="Trebuchet MS"/>
              </a:rPr>
              <a:t>программы</a:t>
            </a:r>
            <a:r>
              <a:rPr sz="20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FEFEFD"/>
                </a:solidFill>
                <a:latin typeface="Trebuchet MS"/>
                <a:cs typeface="Trebuchet MS"/>
              </a:rPr>
              <a:t>для</a:t>
            </a:r>
            <a:r>
              <a:rPr sz="20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EFEFD"/>
                </a:solidFill>
                <a:latin typeface="Trebuchet MS"/>
                <a:cs typeface="Trebuchet MS"/>
              </a:rPr>
              <a:t>детей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48730" y="1476107"/>
            <a:ext cx="6734175" cy="1209675"/>
          </a:xfrm>
          <a:custGeom>
            <a:avLst/>
            <a:gdLst/>
            <a:ahLst/>
            <a:cxnLst/>
            <a:rect l="l" t="t" r="r" b="b"/>
            <a:pathLst>
              <a:path w="6734175" h="1209675">
                <a:moveTo>
                  <a:pt x="6576704" y="1209675"/>
                </a:moveTo>
                <a:lnTo>
                  <a:pt x="156928" y="1209675"/>
                </a:lnTo>
                <a:lnTo>
                  <a:pt x="107403" y="1201636"/>
                </a:lnTo>
                <a:lnTo>
                  <a:pt x="64334" y="1179265"/>
                </a:lnTo>
                <a:lnTo>
                  <a:pt x="30335" y="1145183"/>
                </a:lnTo>
                <a:lnTo>
                  <a:pt x="8019" y="1102008"/>
                </a:lnTo>
                <a:lnTo>
                  <a:pt x="0" y="1052362"/>
                </a:lnTo>
                <a:lnTo>
                  <a:pt x="0" y="157312"/>
                </a:lnTo>
                <a:lnTo>
                  <a:pt x="8019" y="107666"/>
                </a:lnTo>
                <a:lnTo>
                  <a:pt x="30335" y="64491"/>
                </a:lnTo>
                <a:lnTo>
                  <a:pt x="64334" y="30409"/>
                </a:lnTo>
                <a:lnTo>
                  <a:pt x="107403" y="8038"/>
                </a:lnTo>
                <a:lnTo>
                  <a:pt x="156928" y="0"/>
                </a:lnTo>
                <a:lnTo>
                  <a:pt x="6576704" y="0"/>
                </a:lnTo>
                <a:lnTo>
                  <a:pt x="6626230" y="8038"/>
                </a:lnTo>
                <a:lnTo>
                  <a:pt x="6669298" y="30409"/>
                </a:lnTo>
                <a:lnTo>
                  <a:pt x="6703297" y="64491"/>
                </a:lnTo>
                <a:lnTo>
                  <a:pt x="6725613" y="107666"/>
                </a:lnTo>
                <a:lnTo>
                  <a:pt x="6733633" y="157312"/>
                </a:lnTo>
                <a:lnTo>
                  <a:pt x="6733633" y="1052362"/>
                </a:lnTo>
                <a:lnTo>
                  <a:pt x="6725613" y="1102008"/>
                </a:lnTo>
                <a:lnTo>
                  <a:pt x="6703297" y="1145183"/>
                </a:lnTo>
                <a:lnTo>
                  <a:pt x="6669298" y="1179265"/>
                </a:lnTo>
                <a:lnTo>
                  <a:pt x="6626230" y="1201636"/>
                </a:lnTo>
                <a:lnTo>
                  <a:pt x="6576704" y="1209675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62098" y="1491613"/>
            <a:ext cx="6475730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120" dirty="0">
                <a:solidFill>
                  <a:srgbClr val="FEFEFD"/>
                </a:solidFill>
                <a:latin typeface="Trebuchet MS"/>
                <a:cs typeface="Trebuchet MS"/>
              </a:rPr>
              <a:t>Мы</a:t>
            </a:r>
            <a:r>
              <a:rPr sz="1600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srgbClr val="FEFEFD"/>
                </a:solidFill>
                <a:latin typeface="Trebuchet MS"/>
                <a:cs typeface="Trebuchet MS"/>
              </a:rPr>
              <a:t>предложили</a:t>
            </a:r>
            <a:r>
              <a:rPr sz="1600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FEFEFD"/>
                </a:solidFill>
                <a:latin typeface="Trebuchet MS"/>
                <a:cs typeface="Trebuchet MS"/>
              </a:rPr>
              <a:t>6</a:t>
            </a:r>
            <a:r>
              <a:rPr sz="1600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FEFEFD"/>
                </a:solidFill>
                <a:latin typeface="Trebuchet MS"/>
                <a:cs typeface="Trebuchet MS"/>
              </a:rPr>
              <a:t>тем</a:t>
            </a:r>
            <a:r>
              <a:rPr sz="1600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FEFEFD"/>
                </a:solidFill>
                <a:latin typeface="Trebuchet MS"/>
                <a:cs typeface="Trebuchet MS"/>
              </a:rPr>
              <a:t>духовно-просветительских</a:t>
            </a:r>
            <a:r>
              <a:rPr sz="1600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EFEFD"/>
                </a:solidFill>
                <a:latin typeface="Trebuchet MS"/>
                <a:cs typeface="Trebuchet MS"/>
              </a:rPr>
              <a:t>программ,</a:t>
            </a:r>
            <a:r>
              <a:rPr sz="1600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srgbClr val="FEFEFD"/>
                </a:solidFill>
                <a:latin typeface="Trebuchet MS"/>
                <a:cs typeface="Trebuchet MS"/>
              </a:rPr>
              <a:t>чтобы </a:t>
            </a:r>
            <a:r>
              <a:rPr sz="1600" spc="-4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FEFEFD"/>
                </a:solidFill>
                <a:latin typeface="Trebuchet MS"/>
                <a:cs typeface="Trebuchet MS"/>
              </a:rPr>
              <a:t>выявить, </a:t>
            </a:r>
            <a:r>
              <a:rPr sz="1600" spc="-30" dirty="0">
                <a:solidFill>
                  <a:srgbClr val="FEFEFD"/>
                </a:solidFill>
                <a:latin typeface="Trebuchet MS"/>
                <a:cs typeface="Trebuchet MS"/>
              </a:rPr>
              <a:t>какие </a:t>
            </a:r>
            <a:r>
              <a:rPr sz="1600" spc="15" dirty="0">
                <a:solidFill>
                  <a:srgbClr val="FEFEFD"/>
                </a:solidFill>
                <a:latin typeface="Trebuchet MS"/>
                <a:cs typeface="Trebuchet MS"/>
              </a:rPr>
              <a:t>из </a:t>
            </a:r>
            <a:r>
              <a:rPr sz="1600" spc="30" dirty="0">
                <a:solidFill>
                  <a:srgbClr val="FEFEFD"/>
                </a:solidFill>
                <a:latin typeface="Trebuchet MS"/>
                <a:cs typeface="Trebuchet MS"/>
              </a:rPr>
              <a:t>них </a:t>
            </a:r>
            <a:r>
              <a:rPr sz="1600" spc="25" dirty="0">
                <a:solidFill>
                  <a:srgbClr val="FEFEFD"/>
                </a:solidFill>
                <a:latin typeface="Trebuchet MS"/>
                <a:cs typeface="Trebuchet MS"/>
              </a:rPr>
              <a:t>наиболее интересны </a:t>
            </a:r>
            <a:r>
              <a:rPr sz="1600" spc="-10" dirty="0">
                <a:solidFill>
                  <a:srgbClr val="FEFEFD"/>
                </a:solidFill>
                <a:latin typeface="Trebuchet MS"/>
                <a:cs typeface="Trebuchet MS"/>
              </a:rPr>
              <a:t>радиослушателям. </a:t>
            </a:r>
            <a:r>
              <a:rPr sz="1600" spc="15" dirty="0">
                <a:solidFill>
                  <a:srgbClr val="FEFEFD"/>
                </a:solidFill>
                <a:latin typeface="Trebuchet MS"/>
                <a:cs typeface="Trebuchet MS"/>
              </a:rPr>
              <a:t>Все </a:t>
            </a:r>
            <a:r>
              <a:rPr sz="1600" spc="-4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FEFEFD"/>
                </a:solidFill>
                <a:latin typeface="Trebuchet MS"/>
                <a:cs typeface="Trebuchet MS"/>
              </a:rPr>
              <a:t>респонденты </a:t>
            </a:r>
            <a:r>
              <a:rPr sz="1600" spc="5" dirty="0">
                <a:solidFill>
                  <a:srgbClr val="FEFEFD"/>
                </a:solidFill>
                <a:latin typeface="Trebuchet MS"/>
                <a:cs typeface="Trebuchet MS"/>
              </a:rPr>
              <a:t>отметили </a:t>
            </a:r>
            <a:r>
              <a:rPr sz="1600" spc="30" dirty="0">
                <a:solidFill>
                  <a:srgbClr val="FEFEFD"/>
                </a:solidFill>
                <a:latin typeface="Trebuchet MS"/>
                <a:cs typeface="Trebuchet MS"/>
              </a:rPr>
              <a:t>заинтересованность </a:t>
            </a:r>
            <a:r>
              <a:rPr sz="1600" spc="75" dirty="0">
                <a:solidFill>
                  <a:srgbClr val="FEFEFD"/>
                </a:solidFill>
                <a:latin typeface="Trebuchet MS"/>
                <a:cs typeface="Trebuchet MS"/>
              </a:rPr>
              <a:t>в </a:t>
            </a:r>
            <a:r>
              <a:rPr sz="1600" spc="25" dirty="0">
                <a:solidFill>
                  <a:srgbClr val="FEFEFD"/>
                </a:solidFill>
                <a:latin typeface="Trebuchet MS"/>
                <a:cs typeface="Trebuchet MS"/>
              </a:rPr>
              <a:t>различных </a:t>
            </a:r>
            <a:r>
              <a:rPr sz="1600" spc="-10" dirty="0">
                <a:solidFill>
                  <a:srgbClr val="FEFEFD"/>
                </a:solidFill>
                <a:latin typeface="Trebuchet MS"/>
                <a:cs typeface="Trebuchet MS"/>
              </a:rPr>
              <a:t>темах </a:t>
            </a:r>
            <a:r>
              <a:rPr sz="1600" spc="-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5" dirty="0">
                <a:solidFill>
                  <a:srgbClr val="FEFEFD"/>
                </a:solidFill>
                <a:latin typeface="Trebuchet MS"/>
                <a:cs typeface="Trebuchet MS"/>
              </a:rPr>
              <a:t>культурно-просветительского</a:t>
            </a:r>
            <a:r>
              <a:rPr sz="1600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FEFEFD"/>
                </a:solidFill>
                <a:latin typeface="Trebuchet MS"/>
                <a:cs typeface="Trebuchet MS"/>
              </a:rPr>
              <a:t>просветительского</a:t>
            </a:r>
            <a:r>
              <a:rPr sz="1600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FEFEFD"/>
                </a:solidFill>
                <a:latin typeface="Trebuchet MS"/>
                <a:cs typeface="Trebuchet MS"/>
              </a:rPr>
              <a:t>направления.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9582" y="2979343"/>
            <a:ext cx="4749165" cy="17907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300" b="1" spc="95" dirty="0">
                <a:solidFill>
                  <a:srgbClr val="181818"/>
                </a:solidFill>
                <a:latin typeface="Trebuchet MS"/>
                <a:cs typeface="Trebuchet MS"/>
              </a:rPr>
              <a:t>Нужны</a:t>
            </a:r>
            <a:r>
              <a:rPr sz="13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105" dirty="0">
                <a:solidFill>
                  <a:srgbClr val="181818"/>
                </a:solidFill>
                <a:latin typeface="Trebuchet MS"/>
                <a:cs typeface="Trebuchet MS"/>
              </a:rPr>
              <a:t>ли</a:t>
            </a:r>
            <a:r>
              <a:rPr sz="13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85" dirty="0">
                <a:solidFill>
                  <a:srgbClr val="181818"/>
                </a:solidFill>
                <a:latin typeface="Trebuchet MS"/>
                <a:cs typeface="Trebuchet MS"/>
              </a:rPr>
              <a:t>на</a:t>
            </a:r>
            <a:r>
              <a:rPr sz="13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70" dirty="0">
                <a:solidFill>
                  <a:srgbClr val="181818"/>
                </a:solidFill>
                <a:latin typeface="Trebuchet MS"/>
                <a:cs typeface="Trebuchet MS"/>
              </a:rPr>
              <a:t>региональных</a:t>
            </a:r>
            <a:r>
              <a:rPr sz="13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75" dirty="0">
                <a:solidFill>
                  <a:srgbClr val="181818"/>
                </a:solidFill>
                <a:latin typeface="Trebuchet MS"/>
                <a:cs typeface="Trebuchet MS"/>
              </a:rPr>
              <a:t>радиостанциях</a:t>
            </a:r>
            <a:endParaRPr sz="1300">
              <a:latin typeface="Trebuchet MS"/>
              <a:cs typeface="Trebuchet MS"/>
            </a:endParaRPr>
          </a:p>
          <a:p>
            <a:pPr marL="12700" marR="5080" algn="ctr">
              <a:lnSpc>
                <a:spcPct val="116399"/>
              </a:lnSpc>
            </a:pPr>
            <a:r>
              <a:rPr sz="1300" b="1" spc="75" dirty="0">
                <a:solidFill>
                  <a:srgbClr val="181818"/>
                </a:solidFill>
                <a:latin typeface="Trebuchet MS"/>
                <a:cs typeface="Trebuchet MS"/>
              </a:rPr>
              <a:t>познавательные </a:t>
            </a:r>
            <a:r>
              <a:rPr sz="1300" b="1" spc="90" dirty="0">
                <a:solidFill>
                  <a:srgbClr val="181818"/>
                </a:solidFill>
                <a:latin typeface="Trebuchet MS"/>
                <a:cs typeface="Trebuchet MS"/>
              </a:rPr>
              <a:t>программы </a:t>
            </a:r>
            <a:r>
              <a:rPr sz="1300" b="1" spc="45" dirty="0">
                <a:solidFill>
                  <a:srgbClr val="181818"/>
                </a:solidFill>
                <a:latin typeface="Trebuchet MS"/>
                <a:cs typeface="Trebuchet MS"/>
              </a:rPr>
              <a:t>для </a:t>
            </a:r>
            <a:r>
              <a:rPr sz="1300" b="1" spc="35" dirty="0">
                <a:solidFill>
                  <a:srgbClr val="181818"/>
                </a:solidFill>
                <a:latin typeface="Trebuchet MS"/>
                <a:cs typeface="Trebuchet MS"/>
              </a:rPr>
              <a:t>детей, </a:t>
            </a:r>
            <a:r>
              <a:rPr sz="1300" b="1" spc="120" dirty="0">
                <a:solidFill>
                  <a:srgbClr val="181818"/>
                </a:solidFill>
                <a:latin typeface="Trebuchet MS"/>
                <a:cs typeface="Trebuchet MS"/>
              </a:rPr>
              <a:t>в </a:t>
            </a:r>
            <a:r>
              <a:rPr sz="1300" b="1" spc="70" dirty="0">
                <a:solidFill>
                  <a:srgbClr val="181818"/>
                </a:solidFill>
                <a:latin typeface="Trebuchet MS"/>
                <a:cs typeface="Trebuchet MS"/>
              </a:rPr>
              <a:t>которых </a:t>
            </a:r>
            <a:r>
              <a:rPr sz="1300" b="1" spc="7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114" dirty="0">
                <a:solidFill>
                  <a:srgbClr val="181818"/>
                </a:solidFill>
                <a:latin typeface="Trebuchet MS"/>
                <a:cs typeface="Trebuchet MS"/>
              </a:rPr>
              <a:t>малышей</a:t>
            </a:r>
            <a:r>
              <a:rPr sz="13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85" dirty="0">
                <a:solidFill>
                  <a:srgbClr val="181818"/>
                </a:solidFill>
                <a:latin typeface="Trebuchet MS"/>
                <a:cs typeface="Trebuchet MS"/>
              </a:rPr>
              <a:t>знакомят</a:t>
            </a:r>
            <a:r>
              <a:rPr sz="1300" b="1" spc="-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-5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1300" b="1" spc="-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80" dirty="0">
                <a:solidFill>
                  <a:srgbClr val="181818"/>
                </a:solidFill>
                <a:latin typeface="Trebuchet MS"/>
                <a:cs typeface="Trebuchet MS"/>
              </a:rPr>
              <a:t>историей</a:t>
            </a:r>
            <a:r>
              <a:rPr sz="13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15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300" b="1" spc="-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75" dirty="0">
                <a:solidFill>
                  <a:srgbClr val="181818"/>
                </a:solidFill>
                <a:latin typeface="Trebuchet MS"/>
                <a:cs typeface="Trebuchet MS"/>
              </a:rPr>
              <a:t>культурой</a:t>
            </a:r>
            <a:r>
              <a:rPr sz="1300" b="1" spc="-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85" dirty="0">
                <a:solidFill>
                  <a:srgbClr val="181818"/>
                </a:solidFill>
                <a:latin typeface="Trebuchet MS"/>
                <a:cs typeface="Trebuchet MS"/>
              </a:rPr>
              <a:t>их</a:t>
            </a:r>
            <a:r>
              <a:rPr sz="13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100" dirty="0">
                <a:solidFill>
                  <a:srgbClr val="181818"/>
                </a:solidFill>
                <a:latin typeface="Trebuchet MS"/>
                <a:cs typeface="Trebuchet MS"/>
              </a:rPr>
              <a:t>малой </a:t>
            </a:r>
            <a:r>
              <a:rPr sz="1300" b="1" spc="-37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300" b="1" spc="80" dirty="0">
                <a:solidFill>
                  <a:srgbClr val="181818"/>
                </a:solidFill>
                <a:latin typeface="Trebuchet MS"/>
                <a:cs typeface="Trebuchet MS"/>
              </a:rPr>
              <a:t>Родины?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rebuchet MS"/>
              <a:cs typeface="Trebuchet MS"/>
            </a:endParaRPr>
          </a:p>
          <a:p>
            <a:pPr marL="145415" marR="4203065" indent="23495">
              <a:lnSpc>
                <a:spcPct val="117100"/>
              </a:lnSpc>
              <a:spcBef>
                <a:spcPts val="5"/>
              </a:spcBef>
            </a:pPr>
            <a:r>
              <a:rPr sz="1550" spc="50" dirty="0">
                <a:latin typeface="Trebuchet MS"/>
                <a:cs typeface="Trebuchet MS"/>
              </a:rPr>
              <a:t>Нет </a:t>
            </a:r>
            <a:r>
              <a:rPr sz="1550" spc="-455" dirty="0">
                <a:latin typeface="Trebuchet MS"/>
                <a:cs typeface="Trebuchet MS"/>
              </a:rPr>
              <a:t> </a:t>
            </a:r>
            <a:r>
              <a:rPr sz="1550" spc="175" dirty="0">
                <a:latin typeface="Trebuchet MS"/>
                <a:cs typeface="Trebuchet MS"/>
              </a:rPr>
              <a:t>24%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64597" y="2980709"/>
            <a:ext cx="561213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5990" marR="5080" indent="-2193925">
              <a:lnSpc>
                <a:spcPct val="116700"/>
              </a:lnSpc>
              <a:spcBef>
                <a:spcPts val="100"/>
              </a:spcBef>
            </a:pPr>
            <a:r>
              <a:rPr sz="1500" b="1" spc="130" dirty="0">
                <a:solidFill>
                  <a:srgbClr val="181818"/>
                </a:solidFill>
                <a:latin typeface="Trebuchet MS"/>
                <a:cs typeface="Trebuchet MS"/>
              </a:rPr>
              <a:t>Вам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80" dirty="0">
                <a:solidFill>
                  <a:srgbClr val="181818"/>
                </a:solidFill>
                <a:latin typeface="Trebuchet MS"/>
                <a:cs typeface="Trebuchet MS"/>
              </a:rPr>
              <a:t>интересны</a:t>
            </a:r>
            <a:r>
              <a:rPr sz="15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программы</a:t>
            </a:r>
            <a:r>
              <a:rPr sz="15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85" dirty="0">
                <a:solidFill>
                  <a:srgbClr val="181818"/>
                </a:solidFill>
                <a:latin typeface="Trebuchet MS"/>
                <a:cs typeface="Trebuchet MS"/>
              </a:rPr>
              <a:t>(можно</a:t>
            </a:r>
            <a:r>
              <a:rPr sz="1500" b="1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181818"/>
                </a:solidFill>
                <a:latin typeface="Trebuchet MS"/>
                <a:cs typeface="Trebuchet MS"/>
              </a:rPr>
              <a:t>выбрать</a:t>
            </a:r>
            <a:r>
              <a:rPr sz="1500" b="1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0" dirty="0">
                <a:solidFill>
                  <a:srgbClr val="181818"/>
                </a:solidFill>
                <a:latin typeface="Trebuchet MS"/>
                <a:cs typeface="Trebuchet MS"/>
              </a:rPr>
              <a:t>несколько </a:t>
            </a:r>
            <a:r>
              <a:rPr sz="1500" b="1" spc="-434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500" b="1" spc="75" dirty="0">
                <a:solidFill>
                  <a:srgbClr val="181818"/>
                </a:solidFill>
                <a:latin typeface="Trebuchet MS"/>
                <a:cs typeface="Trebuchet MS"/>
              </a:rPr>
              <a:t>вариантов):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0" y="999216"/>
                </a:moveTo>
                <a:lnTo>
                  <a:pt x="0" y="0"/>
                </a:lnTo>
                <a:lnTo>
                  <a:pt x="18287998" y="0"/>
                </a:lnTo>
                <a:lnTo>
                  <a:pt x="18287998" y="999216"/>
                </a:lnTo>
                <a:lnTo>
                  <a:pt x="0" y="999216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09720" y="266602"/>
            <a:ext cx="1652714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EFEFD"/>
                </a:solidFill>
              </a:rPr>
              <a:t>АКТУАЛЬНОСТЬ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00" dirty="0">
                <a:solidFill>
                  <a:srgbClr val="FEFEFD"/>
                </a:solidFill>
              </a:rPr>
              <a:t>ПРОЕКТА.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25" dirty="0">
                <a:solidFill>
                  <a:srgbClr val="FEFEFD"/>
                </a:solidFill>
              </a:rPr>
              <a:t>ВЫЯВЛЕННЫЕ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45" dirty="0">
                <a:solidFill>
                  <a:srgbClr val="FEFEFD"/>
                </a:solidFill>
              </a:rPr>
              <a:t>ПРОБЛЕМЫ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И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ПОТРЕБНОСТИ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14" dirty="0">
                <a:solidFill>
                  <a:srgbClr val="FEFEFD"/>
                </a:solidFill>
              </a:rPr>
              <a:t>ЦЕЛЕВЫХ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20" dirty="0">
                <a:solidFill>
                  <a:srgbClr val="FEFEFD"/>
                </a:solidFill>
              </a:rPr>
              <a:t>ГРУПП</a:t>
            </a:r>
            <a:endParaRPr sz="26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4896430"/>
            <a:ext cx="7172324" cy="1752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783814"/>
            <a:ext cx="7172324" cy="1752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8498" y="4896430"/>
            <a:ext cx="7172324" cy="1752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68498" y="7782627"/>
            <a:ext cx="7172324" cy="174307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99857" y="1476839"/>
            <a:ext cx="10829925" cy="1638300"/>
          </a:xfrm>
          <a:custGeom>
            <a:avLst/>
            <a:gdLst/>
            <a:ahLst/>
            <a:cxnLst/>
            <a:rect l="l" t="t" r="r" b="b"/>
            <a:pathLst>
              <a:path w="10829925" h="1638300">
                <a:moveTo>
                  <a:pt x="10673052" y="1638299"/>
                </a:moveTo>
                <a:lnTo>
                  <a:pt x="156870" y="1638299"/>
                </a:lnTo>
                <a:lnTo>
                  <a:pt x="107363" y="1630293"/>
                </a:lnTo>
                <a:lnTo>
                  <a:pt x="64310" y="1608011"/>
                </a:lnTo>
                <a:lnTo>
                  <a:pt x="30323" y="1574065"/>
                </a:lnTo>
                <a:lnTo>
                  <a:pt x="8016" y="1531063"/>
                </a:lnTo>
                <a:lnTo>
                  <a:pt x="0" y="1481615"/>
                </a:lnTo>
                <a:lnTo>
                  <a:pt x="0" y="156684"/>
                </a:lnTo>
                <a:lnTo>
                  <a:pt x="8016" y="107236"/>
                </a:lnTo>
                <a:lnTo>
                  <a:pt x="30323" y="64234"/>
                </a:lnTo>
                <a:lnTo>
                  <a:pt x="64310" y="30288"/>
                </a:lnTo>
                <a:lnTo>
                  <a:pt x="107363" y="8006"/>
                </a:lnTo>
                <a:lnTo>
                  <a:pt x="156870" y="0"/>
                </a:lnTo>
                <a:lnTo>
                  <a:pt x="10673052" y="0"/>
                </a:lnTo>
                <a:lnTo>
                  <a:pt x="10722559" y="8006"/>
                </a:lnTo>
                <a:lnTo>
                  <a:pt x="10765612" y="30288"/>
                </a:lnTo>
                <a:lnTo>
                  <a:pt x="10799599" y="64234"/>
                </a:lnTo>
                <a:lnTo>
                  <a:pt x="10821906" y="107236"/>
                </a:lnTo>
                <a:lnTo>
                  <a:pt x="10829923" y="156684"/>
                </a:lnTo>
                <a:lnTo>
                  <a:pt x="10829923" y="1481615"/>
                </a:lnTo>
                <a:lnTo>
                  <a:pt x="10821906" y="1531063"/>
                </a:lnTo>
                <a:lnTo>
                  <a:pt x="10799599" y="1574065"/>
                </a:lnTo>
                <a:lnTo>
                  <a:pt x="10765612" y="1608011"/>
                </a:lnTo>
                <a:lnTo>
                  <a:pt x="10722559" y="1630293"/>
                </a:lnTo>
                <a:lnTo>
                  <a:pt x="10673052" y="1638299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0249" y="1460004"/>
            <a:ext cx="10626090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-15" dirty="0">
                <a:solidFill>
                  <a:srgbClr val="FEFEFD"/>
                </a:solidFill>
                <a:latin typeface="Trebuchet MS"/>
                <a:cs typeface="Trebuchet MS"/>
              </a:rPr>
              <a:t>Однако,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FEFEFD"/>
                </a:solidFill>
                <a:latin typeface="Trebuchet MS"/>
                <a:cs typeface="Trebuchet MS"/>
              </a:rPr>
              <a:t>результаты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FEFEFD"/>
                </a:solidFill>
                <a:latin typeface="Trebuchet MS"/>
                <a:cs typeface="Trebuchet MS"/>
              </a:rPr>
              <a:t>опроса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FEFEFD"/>
                </a:solidFill>
                <a:latin typeface="Trebuchet MS"/>
                <a:cs typeface="Trebuchet MS"/>
              </a:rPr>
              <a:t>показали,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FEFEFD"/>
                </a:solidFill>
                <a:latin typeface="Trebuchet MS"/>
                <a:cs typeface="Trebuchet MS"/>
              </a:rPr>
              <a:t>что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FEFEFD"/>
                </a:solidFill>
                <a:latin typeface="Trebuchet MS"/>
                <a:cs typeface="Trebuchet MS"/>
              </a:rPr>
              <a:t>смоляне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FEFEFD"/>
                </a:solidFill>
                <a:latin typeface="Trebuchet MS"/>
                <a:cs typeface="Trebuchet MS"/>
              </a:rPr>
              <a:t>недостаточно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знают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FEFEFD"/>
                </a:solidFill>
                <a:latin typeface="Trebuchet MS"/>
                <a:cs typeface="Trebuchet MS"/>
              </a:rPr>
              <a:t>о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FEFEFD"/>
                </a:solidFill>
                <a:latin typeface="Trebuchet MS"/>
                <a:cs typeface="Trebuchet MS"/>
              </a:rPr>
              <a:t>культуре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и </a:t>
            </a:r>
            <a:r>
              <a:rPr sz="2100" spc="-61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FEFEFD"/>
                </a:solidFill>
                <a:latin typeface="Trebuchet MS"/>
                <a:cs typeface="Trebuchet MS"/>
              </a:rPr>
              <a:t>истории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FEFEFD"/>
                </a:solidFill>
                <a:latin typeface="Trebuchet MS"/>
                <a:cs typeface="Trebuchet MS"/>
              </a:rPr>
              <a:t>Смоленщины.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80" dirty="0">
                <a:solidFill>
                  <a:srgbClr val="FEFEFD"/>
                </a:solidFill>
                <a:latin typeface="Trebuchet MS"/>
                <a:cs typeface="Trebuchet MS"/>
              </a:rPr>
              <a:t>Свой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вариант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FEFEFD"/>
                </a:solidFill>
                <a:latin typeface="Trebuchet MS"/>
                <a:cs typeface="Trebuchet MS"/>
              </a:rPr>
              <a:t>ответа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70" dirty="0">
                <a:solidFill>
                  <a:srgbClr val="FEFEFD"/>
                </a:solidFill>
                <a:latin typeface="Trebuchet MS"/>
                <a:cs typeface="Trebuchet MS"/>
              </a:rPr>
              <a:t>на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75" dirty="0">
                <a:solidFill>
                  <a:srgbClr val="FEFEFD"/>
                </a:solidFill>
                <a:latin typeface="Trebuchet MS"/>
                <a:cs typeface="Trebuchet MS"/>
              </a:rPr>
              <a:t>вопросы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FEFEFD"/>
                </a:solidFill>
                <a:latin typeface="Trebuchet MS"/>
                <a:cs typeface="Trebuchet MS"/>
              </a:rPr>
              <a:t>о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FEFEFD"/>
                </a:solidFill>
                <a:latin typeface="Trebuchet MS"/>
                <a:cs typeface="Trebuchet MS"/>
              </a:rPr>
              <a:t>каких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FEFEFD"/>
                </a:solidFill>
                <a:latin typeface="Trebuchet MS"/>
                <a:cs typeface="Trebuchet MS"/>
              </a:rPr>
              <a:t>ещё,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помимо</a:t>
            </a:r>
            <a:endParaRPr sz="2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100" spc="25" dirty="0">
                <a:solidFill>
                  <a:srgbClr val="FEFEFD"/>
                </a:solidFill>
                <a:latin typeface="Trebuchet MS"/>
                <a:cs typeface="Trebuchet MS"/>
              </a:rPr>
              <a:t>предложенных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FEFEFD"/>
                </a:solidFill>
                <a:latin typeface="Trebuchet MS"/>
                <a:cs typeface="Trebuchet MS"/>
              </a:rPr>
              <a:t>святынь,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30" dirty="0">
                <a:solidFill>
                  <a:srgbClr val="FEFEFD"/>
                </a:solidFill>
                <a:latin typeface="Trebuchet MS"/>
                <a:cs typeface="Trebuchet MS"/>
              </a:rPr>
              <a:t>святых,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FEFEFD"/>
                </a:solidFill>
                <a:latin typeface="Trebuchet MS"/>
                <a:cs typeface="Trebuchet MS"/>
              </a:rPr>
              <a:t>знаменитых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FEFEFD"/>
                </a:solidFill>
                <a:latin typeface="Trebuchet MS"/>
                <a:cs typeface="Trebuchet MS"/>
              </a:rPr>
              <a:t>местах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FEFEFD"/>
                </a:solidFill>
                <a:latin typeface="Trebuchet MS"/>
                <a:cs typeface="Trebuchet MS"/>
              </a:rPr>
              <a:t>смоленщины</a:t>
            </a:r>
            <a:r>
              <a:rPr sz="2100" spc="-8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и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-170" dirty="0">
                <a:solidFill>
                  <a:srgbClr val="FEFEFD"/>
                </a:solidFill>
                <a:latin typeface="Trebuchet MS"/>
                <a:cs typeface="Trebuchet MS"/>
              </a:rPr>
              <a:t>т.д,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FEFEFD"/>
                </a:solidFill>
                <a:latin typeface="Trebuchet MS"/>
                <a:cs typeface="Trebuchet MS"/>
              </a:rPr>
              <a:t>свои</a:t>
            </a:r>
            <a:endParaRPr sz="2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100" spc="60" dirty="0">
                <a:solidFill>
                  <a:srgbClr val="FEFEFD"/>
                </a:solidFill>
                <a:latin typeface="Trebuchet MS"/>
                <a:cs typeface="Trebuchet MS"/>
              </a:rPr>
              <a:t>варианты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FEFEFD"/>
                </a:solidFill>
                <a:latin typeface="Trebuchet MS"/>
                <a:cs typeface="Trebuchet MS"/>
              </a:rPr>
              <a:t>предложило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70" dirty="0">
                <a:solidFill>
                  <a:srgbClr val="FEFEFD"/>
                </a:solidFill>
                <a:latin typeface="Trebuchet MS"/>
                <a:cs typeface="Trebuchet MS"/>
              </a:rPr>
              <a:t>небольшое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FEFEFD"/>
                </a:solidFill>
                <a:latin typeface="Trebuchet MS"/>
                <a:cs typeface="Trebuchet MS"/>
              </a:rPr>
              <a:t>количество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FEFEFD"/>
                </a:solidFill>
                <a:latin typeface="Trebuchet MS"/>
                <a:cs typeface="Trebuchet MS"/>
              </a:rPr>
              <a:t>респондентов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FEFEFD"/>
                </a:solidFill>
                <a:latin typeface="Trebuchet MS"/>
                <a:cs typeface="Trebuchet MS"/>
              </a:rPr>
              <a:t>от</a:t>
            </a:r>
            <a:r>
              <a:rPr sz="2100" spc="-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65" dirty="0">
                <a:solidFill>
                  <a:srgbClr val="FEFEFD"/>
                </a:solidFill>
                <a:latin typeface="Trebuchet MS"/>
                <a:cs typeface="Trebuchet MS"/>
              </a:rPr>
              <a:t>общего</a:t>
            </a:r>
            <a:r>
              <a:rPr sz="2100" spc="-9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FEFEFD"/>
                </a:solidFill>
                <a:latin typeface="Trebuchet MS"/>
                <a:cs typeface="Trebuchet MS"/>
              </a:rPr>
              <a:t>числа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0" y="0"/>
                </a:moveTo>
                <a:lnTo>
                  <a:pt x="18287998" y="0"/>
                </a:lnTo>
                <a:lnTo>
                  <a:pt x="18287998" y="999217"/>
                </a:lnTo>
                <a:lnTo>
                  <a:pt x="0" y="999217"/>
                </a:lnTo>
                <a:lnTo>
                  <a:pt x="0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5570" y="266599"/>
            <a:ext cx="1652714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EFEFD"/>
                </a:solidFill>
              </a:rPr>
              <a:t>АКТУАЛЬНОСТЬ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00" dirty="0">
                <a:solidFill>
                  <a:srgbClr val="FEFEFD"/>
                </a:solidFill>
              </a:rPr>
              <a:t>ПРОЕКТА.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25" dirty="0">
                <a:solidFill>
                  <a:srgbClr val="FEFEFD"/>
                </a:solidFill>
              </a:rPr>
              <a:t>ВЫЯВЛЕННЫЕ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45" dirty="0">
                <a:solidFill>
                  <a:srgbClr val="FEFEFD"/>
                </a:solidFill>
              </a:rPr>
              <a:t>ПРОБЛЕМЫ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И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30" dirty="0">
                <a:solidFill>
                  <a:srgbClr val="FEFEFD"/>
                </a:solidFill>
              </a:rPr>
              <a:t>ПОТРЕБНОСТИ</a:t>
            </a:r>
            <a:r>
              <a:rPr sz="2650" spc="-45" dirty="0">
                <a:solidFill>
                  <a:srgbClr val="FEFEFD"/>
                </a:solidFill>
              </a:rPr>
              <a:t> </a:t>
            </a:r>
            <a:r>
              <a:rPr sz="2650" spc="114" dirty="0">
                <a:solidFill>
                  <a:srgbClr val="FEFEFD"/>
                </a:solidFill>
              </a:rPr>
              <a:t>ЦЕЛЕВЫХ</a:t>
            </a:r>
            <a:r>
              <a:rPr sz="2650" spc="-40" dirty="0">
                <a:solidFill>
                  <a:srgbClr val="FEFEFD"/>
                </a:solidFill>
              </a:rPr>
              <a:t> </a:t>
            </a:r>
            <a:r>
              <a:rPr sz="2650" spc="120" dirty="0">
                <a:solidFill>
                  <a:srgbClr val="FEFEFD"/>
                </a:solidFill>
              </a:rPr>
              <a:t>ГРУПП</a:t>
            </a:r>
            <a:endParaRPr sz="26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964499-E8AC-4922-A5FF-8C8ECED1C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731" y="1576718"/>
            <a:ext cx="4334383" cy="24081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18287999" y="999217"/>
                </a:moveTo>
                <a:lnTo>
                  <a:pt x="0" y="99921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148" y="273231"/>
            <a:ext cx="313563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45" dirty="0">
                <a:solidFill>
                  <a:srgbClr val="FFFFFF"/>
                </a:solidFill>
              </a:rPr>
              <a:t>ЦЕЛИ</a:t>
            </a:r>
            <a:r>
              <a:rPr sz="2650" spc="-35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И</a:t>
            </a:r>
            <a:r>
              <a:rPr sz="2650" spc="-30" dirty="0">
                <a:solidFill>
                  <a:srgbClr val="FFFFFF"/>
                </a:solidFill>
              </a:rPr>
              <a:t> </a:t>
            </a:r>
            <a:r>
              <a:rPr sz="2650" spc="170" dirty="0">
                <a:solidFill>
                  <a:srgbClr val="FFFFFF"/>
                </a:solidFill>
              </a:rPr>
              <a:t>ЗАДАЧИ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863885" y="5414450"/>
            <a:ext cx="16563975" cy="4733925"/>
          </a:xfrm>
          <a:custGeom>
            <a:avLst/>
            <a:gdLst/>
            <a:ahLst/>
            <a:cxnLst/>
            <a:rect l="l" t="t" r="r" b="b"/>
            <a:pathLst>
              <a:path w="16563975" h="4733925">
                <a:moveTo>
                  <a:pt x="16407038" y="4733893"/>
                </a:moveTo>
                <a:lnTo>
                  <a:pt x="156935" y="4733893"/>
                </a:lnTo>
                <a:lnTo>
                  <a:pt x="107407" y="4725875"/>
                </a:lnTo>
                <a:lnTo>
                  <a:pt x="64337" y="4703564"/>
                </a:lnTo>
                <a:lnTo>
                  <a:pt x="30336" y="4669571"/>
                </a:lnTo>
                <a:lnTo>
                  <a:pt x="8019" y="4626511"/>
                </a:lnTo>
                <a:lnTo>
                  <a:pt x="0" y="4576995"/>
                </a:lnTo>
                <a:lnTo>
                  <a:pt x="0" y="156898"/>
                </a:lnTo>
                <a:lnTo>
                  <a:pt x="8019" y="107382"/>
                </a:lnTo>
                <a:lnTo>
                  <a:pt x="30336" y="64322"/>
                </a:lnTo>
                <a:lnTo>
                  <a:pt x="64337" y="30329"/>
                </a:lnTo>
                <a:lnTo>
                  <a:pt x="107407" y="8017"/>
                </a:lnTo>
                <a:lnTo>
                  <a:pt x="156935" y="0"/>
                </a:lnTo>
                <a:lnTo>
                  <a:pt x="16407038" y="0"/>
                </a:lnTo>
                <a:lnTo>
                  <a:pt x="16456566" y="8017"/>
                </a:lnTo>
                <a:lnTo>
                  <a:pt x="16499637" y="30329"/>
                </a:lnTo>
                <a:lnTo>
                  <a:pt x="16533637" y="64322"/>
                </a:lnTo>
                <a:lnTo>
                  <a:pt x="16555954" y="107382"/>
                </a:lnTo>
                <a:lnTo>
                  <a:pt x="16563974" y="156898"/>
                </a:lnTo>
                <a:lnTo>
                  <a:pt x="16563974" y="4576995"/>
                </a:lnTo>
                <a:lnTo>
                  <a:pt x="16555954" y="4626511"/>
                </a:lnTo>
                <a:lnTo>
                  <a:pt x="16533637" y="4669571"/>
                </a:lnTo>
                <a:lnTo>
                  <a:pt x="16499637" y="4703564"/>
                </a:lnTo>
                <a:lnTo>
                  <a:pt x="16456566" y="4725875"/>
                </a:lnTo>
                <a:lnTo>
                  <a:pt x="16407038" y="4733893"/>
                </a:lnTo>
                <a:close/>
              </a:path>
            </a:pathLst>
          </a:custGeom>
          <a:solidFill>
            <a:srgbClr val="5CE1E6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51942" y="5493208"/>
            <a:ext cx="15297785" cy="4101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120" dirty="0">
                <a:solidFill>
                  <a:srgbClr val="333332"/>
                </a:solidFill>
                <a:latin typeface="Trebuchet MS"/>
                <a:cs typeface="Trebuchet MS"/>
              </a:rPr>
              <a:t>Задачи: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rebuchet MS"/>
              <a:cs typeface="Trebuchet MS"/>
            </a:endParaRPr>
          </a:p>
          <a:p>
            <a:pPr marL="12700" marR="948055" algn="just">
              <a:lnSpc>
                <a:spcPct val="116100"/>
              </a:lnSpc>
              <a:buAutoNum type="arabicParenR"/>
              <a:tabLst>
                <a:tab pos="306705" algn="l"/>
              </a:tabLst>
            </a:pP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Создать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333332"/>
                </a:solidFill>
                <a:latin typeface="Trebuchet MS"/>
                <a:cs typeface="Trebuchet MS"/>
              </a:rPr>
              <a:t>разместить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333332"/>
                </a:solidFill>
                <a:latin typeface="Trebuchet MS"/>
                <a:cs typeface="Trebuchet MS"/>
              </a:rPr>
              <a:t>эфире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радиостанции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333332"/>
                </a:solidFill>
                <a:latin typeface="Trebuchet MS"/>
                <a:cs typeface="Trebuchet MS"/>
              </a:rPr>
              <a:t>весна»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0" dirty="0">
                <a:solidFill>
                  <a:srgbClr val="333332"/>
                </a:solidFill>
                <a:latin typeface="Trebuchet MS"/>
                <a:cs typeface="Trebuchet MS"/>
              </a:rPr>
              <a:t>достоверные,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информационно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333332"/>
                </a:solidFill>
                <a:latin typeface="Trebuchet MS"/>
                <a:cs typeface="Trebuchet MS"/>
              </a:rPr>
              <a:t>насыщенные, </a:t>
            </a:r>
            <a:r>
              <a:rPr sz="2100" spc="-6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интересные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333332"/>
                </a:solidFill>
                <a:latin typeface="Trebuchet MS"/>
                <a:cs typeface="Trebuchet MS"/>
              </a:rPr>
              <a:t>для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333332"/>
                </a:solidFill>
                <a:latin typeface="Trebuchet MS"/>
                <a:cs typeface="Trebuchet MS"/>
              </a:rPr>
              <a:t>целевой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аудитории</a:t>
            </a:r>
            <a:r>
              <a:rPr sz="21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выпуски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уникальных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333332"/>
                </a:solidFill>
                <a:latin typeface="Trebuchet MS"/>
                <a:cs typeface="Trebuchet MS"/>
              </a:rPr>
              <a:t>циклов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регулярных</a:t>
            </a:r>
            <a:r>
              <a:rPr sz="21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радиопрограмм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единого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333332"/>
                </a:solidFill>
                <a:latin typeface="Trebuchet MS"/>
                <a:cs typeface="Trebuchet MS"/>
              </a:rPr>
              <a:t>культурно- </a:t>
            </a:r>
            <a:r>
              <a:rPr sz="2100" spc="-6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просветительского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333332"/>
                </a:solidFill>
                <a:latin typeface="Trebuchet MS"/>
                <a:cs typeface="Trebuchet MS"/>
              </a:rPr>
              <a:t>контента;</a:t>
            </a:r>
            <a:endParaRPr sz="2100">
              <a:latin typeface="Trebuchet MS"/>
              <a:cs typeface="Trebuchet MS"/>
            </a:endParaRPr>
          </a:p>
          <a:p>
            <a:pPr marL="12700" marR="577850">
              <a:lnSpc>
                <a:spcPct val="116100"/>
              </a:lnSpc>
              <a:buAutoNum type="arabicParenR"/>
              <a:tabLst>
                <a:tab pos="307340" algn="l"/>
              </a:tabLst>
            </a:pP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Обеспечить</a:t>
            </a:r>
            <a:r>
              <a:rPr sz="2100" spc="-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продвижение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уникальных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333332"/>
                </a:solidFill>
                <a:latin typeface="Trebuchet MS"/>
                <a:cs typeface="Trebuchet MS"/>
              </a:rPr>
              <a:t>циклов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регулярных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радиопрограмм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единого</a:t>
            </a:r>
            <a:r>
              <a:rPr sz="2100" spc="-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культурно-просветительского </a:t>
            </a:r>
            <a:r>
              <a:rPr sz="2100" spc="-6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контента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70" dirty="0">
                <a:solidFill>
                  <a:srgbClr val="333332"/>
                </a:solidFill>
                <a:latin typeface="Trebuchet MS"/>
                <a:cs typeface="Trebuchet MS"/>
              </a:rPr>
              <a:t>на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30" dirty="0">
                <a:solidFill>
                  <a:srgbClr val="333332"/>
                </a:solidFill>
                <a:latin typeface="Trebuchet MS"/>
                <a:cs typeface="Trebuchet MS"/>
              </a:rPr>
              <a:t>платформе,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333332"/>
                </a:solidFill>
                <a:latin typeface="Trebuchet MS"/>
                <a:cs typeface="Trebuchet MS"/>
              </a:rPr>
              <a:t>объединяющей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информационные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0" dirty="0">
                <a:solidFill>
                  <a:srgbClr val="333332"/>
                </a:solidFill>
                <a:latin typeface="Trebuchet MS"/>
                <a:cs typeface="Trebuchet MS"/>
              </a:rPr>
              <a:t>ресурсы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радиостанции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45" dirty="0">
                <a:solidFill>
                  <a:srgbClr val="333332"/>
                </a:solidFill>
                <a:latin typeface="Trebuchet MS"/>
                <a:cs typeface="Trebuchet MS"/>
              </a:rPr>
              <a:t>весна»,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333332"/>
                </a:solidFill>
                <a:latin typeface="Trebuchet MS"/>
                <a:cs typeface="Trebuchet MS"/>
              </a:rPr>
              <a:t>Смоленской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333332"/>
                </a:solidFill>
                <a:latin typeface="Trebuchet MS"/>
                <a:cs typeface="Trebuchet MS"/>
              </a:rPr>
              <a:t>епархии,</a:t>
            </a:r>
            <a:r>
              <a:rPr sz="21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80" dirty="0">
                <a:solidFill>
                  <a:srgbClr val="333332"/>
                </a:solidFill>
                <a:latin typeface="Trebuchet MS"/>
                <a:cs typeface="Trebuchet MS"/>
              </a:rPr>
              <a:t>СОГУП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«Объединенная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40" dirty="0">
                <a:solidFill>
                  <a:srgbClr val="333332"/>
                </a:solidFill>
                <a:latin typeface="Trebuchet MS"/>
                <a:cs typeface="Trebuchet MS"/>
              </a:rPr>
              <a:t>редакция»;</a:t>
            </a:r>
            <a:endParaRPr sz="2100">
              <a:latin typeface="Trebuchet MS"/>
              <a:cs typeface="Trebuchet MS"/>
            </a:endParaRPr>
          </a:p>
          <a:p>
            <a:pPr marL="12700" marR="991235">
              <a:lnSpc>
                <a:spcPct val="116100"/>
              </a:lnSpc>
              <a:buAutoNum type="arabicParenR"/>
              <a:tabLst>
                <a:tab pos="307340" algn="l"/>
              </a:tabLst>
            </a:pP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Создать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333332"/>
                </a:solidFill>
                <a:latin typeface="Trebuchet MS"/>
                <a:cs typeface="Trebuchet MS"/>
              </a:rPr>
              <a:t>разместить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333332"/>
                </a:solidFill>
                <a:latin typeface="Trebuchet MS"/>
                <a:cs typeface="Trebuchet MS"/>
              </a:rPr>
              <a:t>эфире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радиостанции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333332"/>
                </a:solidFill>
                <a:latin typeface="Trebuchet MS"/>
                <a:cs typeface="Trebuchet MS"/>
              </a:rPr>
              <a:t>весна»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333332"/>
                </a:solidFill>
                <a:latin typeface="Trebuchet MS"/>
                <a:cs typeface="Trebuchet MS"/>
              </a:rPr>
              <a:t>затем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333332"/>
                </a:solidFill>
                <a:latin typeface="Trebuchet MS"/>
                <a:cs typeface="Trebuchet MS"/>
              </a:rPr>
              <a:t>обеспечить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продвижение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333332"/>
                </a:solidFill>
                <a:latin typeface="Trebuchet MS"/>
                <a:cs typeface="Trebuchet MS"/>
              </a:rPr>
              <a:t>культурно- </a:t>
            </a:r>
            <a:r>
              <a:rPr sz="2100" spc="-6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333332"/>
                </a:solidFill>
                <a:latin typeface="Trebuchet MS"/>
                <a:cs typeface="Trebuchet MS"/>
              </a:rPr>
              <a:t>познавательной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333332"/>
                </a:solidFill>
                <a:latin typeface="Trebuchet MS"/>
                <a:cs typeface="Trebuchet MS"/>
              </a:rPr>
              <a:t>программы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333332"/>
                </a:solidFill>
                <a:latin typeface="Trebuchet MS"/>
                <a:cs typeface="Trebuchet MS"/>
              </a:rPr>
              <a:t>для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333332"/>
                </a:solidFill>
                <a:latin typeface="Trebuchet MS"/>
                <a:cs typeface="Trebuchet MS"/>
              </a:rPr>
              <a:t>детей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333332"/>
                </a:solidFill>
                <a:latin typeface="Trebuchet MS"/>
                <a:cs typeface="Trebuchet MS"/>
              </a:rPr>
              <a:t>дошкольного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333332"/>
                </a:solidFill>
                <a:latin typeface="Trebuchet MS"/>
                <a:cs typeface="Trebuchet MS"/>
              </a:rPr>
              <a:t>младшего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333332"/>
                </a:solidFill>
                <a:latin typeface="Trebuchet MS"/>
                <a:cs typeface="Trebuchet MS"/>
              </a:rPr>
              <a:t>школьного</a:t>
            </a:r>
            <a:r>
              <a:rPr sz="21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возраста</a:t>
            </a:r>
            <a:r>
              <a:rPr sz="21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65" dirty="0">
                <a:solidFill>
                  <a:srgbClr val="333332"/>
                </a:solidFill>
                <a:latin typeface="Trebuchet MS"/>
                <a:cs typeface="Trebuchet MS"/>
              </a:rPr>
              <a:t>«Ладанка»;</a:t>
            </a:r>
            <a:endParaRPr sz="2100">
              <a:latin typeface="Trebuchet MS"/>
              <a:cs typeface="Trebuchet MS"/>
            </a:endParaRPr>
          </a:p>
          <a:p>
            <a:pPr marL="306705" indent="-294640">
              <a:lnSpc>
                <a:spcPct val="100000"/>
              </a:lnSpc>
              <a:spcBef>
                <a:spcPts val="405"/>
              </a:spcBef>
              <a:buAutoNum type="arabicParenR"/>
              <a:tabLst>
                <a:tab pos="307340" algn="l"/>
              </a:tabLst>
            </a:pP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Представить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25" dirty="0">
                <a:solidFill>
                  <a:srgbClr val="333332"/>
                </a:solidFill>
                <a:latin typeface="Trebuchet MS"/>
                <a:cs typeface="Trebuchet MS"/>
              </a:rPr>
              <a:t>проект,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70" dirty="0">
                <a:solidFill>
                  <a:srgbClr val="333332"/>
                </a:solidFill>
                <a:latin typeface="Trebuchet MS"/>
                <a:cs typeface="Trebuchet MS"/>
              </a:rPr>
              <a:t>опыт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333332"/>
                </a:solidFill>
                <a:latin typeface="Trebuchet MS"/>
                <a:cs typeface="Trebuchet MS"/>
              </a:rPr>
              <a:t>его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333332"/>
                </a:solidFill>
                <a:latin typeface="Trebuchet MS"/>
                <a:cs typeface="Trebuchet MS"/>
              </a:rPr>
              <a:t>реализации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результаты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70" dirty="0">
                <a:solidFill>
                  <a:srgbClr val="333332"/>
                </a:solidFill>
                <a:latin typeface="Trebuchet MS"/>
                <a:cs typeface="Trebuchet MS"/>
              </a:rPr>
              <a:t>на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333332"/>
                </a:solidFill>
                <a:latin typeface="Trebuchet MS"/>
                <a:cs typeface="Trebuchet MS"/>
              </a:rPr>
              <a:t>региональных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333332"/>
                </a:solidFill>
                <a:latin typeface="Trebuchet MS"/>
                <a:cs typeface="Trebuchet MS"/>
              </a:rPr>
              <a:t>международных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333332"/>
                </a:solidFill>
                <a:latin typeface="Trebuchet MS"/>
                <a:cs typeface="Trebuchet MS"/>
              </a:rPr>
              <a:t>конференциях</a:t>
            </a:r>
            <a:r>
              <a:rPr sz="21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spc="-50" dirty="0">
                <a:solidFill>
                  <a:srgbClr val="333332"/>
                </a:solidFill>
                <a:latin typeface="Trebuchet MS"/>
                <a:cs typeface="Trebuchet MS"/>
              </a:rPr>
              <a:t>форумах.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63979" y="1128641"/>
            <a:ext cx="8077200" cy="3714750"/>
            <a:chOff x="863979" y="1128641"/>
            <a:chExt cx="8077200" cy="3714750"/>
          </a:xfrm>
        </p:grpSpPr>
        <p:sp>
          <p:nvSpPr>
            <p:cNvPr id="7" name="object 7"/>
            <p:cNvSpPr/>
            <p:nvPr/>
          </p:nvSpPr>
          <p:spPr>
            <a:xfrm>
              <a:off x="863979" y="1128641"/>
              <a:ext cx="8077200" cy="3714750"/>
            </a:xfrm>
            <a:custGeom>
              <a:avLst/>
              <a:gdLst/>
              <a:ahLst/>
              <a:cxnLst/>
              <a:rect l="l" t="t" r="r" b="b"/>
              <a:pathLst>
                <a:path w="8077200" h="3714750">
                  <a:moveTo>
                    <a:pt x="7920172" y="3714749"/>
                  </a:moveTo>
                  <a:lnTo>
                    <a:pt x="156839" y="3714749"/>
                  </a:lnTo>
                  <a:lnTo>
                    <a:pt x="107342" y="3706741"/>
                  </a:lnTo>
                  <a:lnTo>
                    <a:pt x="64297" y="3684458"/>
                  </a:lnTo>
                  <a:lnTo>
                    <a:pt x="30318" y="3650508"/>
                  </a:lnTo>
                  <a:lnTo>
                    <a:pt x="8014" y="3607502"/>
                  </a:lnTo>
                  <a:lnTo>
                    <a:pt x="0" y="3558049"/>
                  </a:lnTo>
                  <a:lnTo>
                    <a:pt x="0" y="156700"/>
                  </a:lnTo>
                  <a:lnTo>
                    <a:pt x="8014" y="107246"/>
                  </a:lnTo>
                  <a:lnTo>
                    <a:pt x="30318" y="64240"/>
                  </a:lnTo>
                  <a:lnTo>
                    <a:pt x="64297" y="30291"/>
                  </a:lnTo>
                  <a:lnTo>
                    <a:pt x="107342" y="8007"/>
                  </a:lnTo>
                  <a:lnTo>
                    <a:pt x="156839" y="0"/>
                  </a:lnTo>
                  <a:lnTo>
                    <a:pt x="7920172" y="0"/>
                  </a:lnTo>
                  <a:lnTo>
                    <a:pt x="7969669" y="8007"/>
                  </a:lnTo>
                  <a:lnTo>
                    <a:pt x="8012714" y="30291"/>
                  </a:lnTo>
                  <a:lnTo>
                    <a:pt x="8046694" y="64240"/>
                  </a:lnTo>
                  <a:lnTo>
                    <a:pt x="8068997" y="107246"/>
                  </a:lnTo>
                  <a:lnTo>
                    <a:pt x="8077012" y="156700"/>
                  </a:lnTo>
                  <a:lnTo>
                    <a:pt x="8077012" y="3558049"/>
                  </a:lnTo>
                  <a:lnTo>
                    <a:pt x="8068997" y="3607502"/>
                  </a:lnTo>
                  <a:lnTo>
                    <a:pt x="8046694" y="3650508"/>
                  </a:lnTo>
                  <a:lnTo>
                    <a:pt x="8012714" y="3684458"/>
                  </a:lnTo>
                  <a:lnTo>
                    <a:pt x="7969669" y="3706741"/>
                  </a:lnTo>
                  <a:lnTo>
                    <a:pt x="7920172" y="3714749"/>
                  </a:lnTo>
                  <a:close/>
                </a:path>
              </a:pathLst>
            </a:custGeom>
            <a:solidFill>
              <a:srgbClr val="7DD957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199" y="2215729"/>
              <a:ext cx="85725" cy="8572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544098" y="1128641"/>
            <a:ext cx="7886700" cy="3714750"/>
            <a:chOff x="9544098" y="1128641"/>
            <a:chExt cx="7886700" cy="3714750"/>
          </a:xfrm>
        </p:grpSpPr>
        <p:sp>
          <p:nvSpPr>
            <p:cNvPr id="10" name="object 10"/>
            <p:cNvSpPr/>
            <p:nvPr/>
          </p:nvSpPr>
          <p:spPr>
            <a:xfrm>
              <a:off x="9544098" y="1128641"/>
              <a:ext cx="7886700" cy="3714750"/>
            </a:xfrm>
            <a:custGeom>
              <a:avLst/>
              <a:gdLst/>
              <a:ahLst/>
              <a:cxnLst/>
              <a:rect l="l" t="t" r="r" b="b"/>
              <a:pathLst>
                <a:path w="7886700" h="3714750">
                  <a:moveTo>
                    <a:pt x="7729678" y="3714749"/>
                  </a:moveTo>
                  <a:lnTo>
                    <a:pt x="156832" y="3714749"/>
                  </a:lnTo>
                  <a:lnTo>
                    <a:pt x="107337" y="3706741"/>
                  </a:lnTo>
                  <a:lnTo>
                    <a:pt x="64294" y="3684458"/>
                  </a:lnTo>
                  <a:lnTo>
                    <a:pt x="30316" y="3650508"/>
                  </a:lnTo>
                  <a:lnTo>
                    <a:pt x="8014" y="3607502"/>
                  </a:lnTo>
                  <a:lnTo>
                    <a:pt x="0" y="3558049"/>
                  </a:lnTo>
                  <a:lnTo>
                    <a:pt x="0" y="156700"/>
                  </a:lnTo>
                  <a:lnTo>
                    <a:pt x="8014" y="107246"/>
                  </a:lnTo>
                  <a:lnTo>
                    <a:pt x="30316" y="64240"/>
                  </a:lnTo>
                  <a:lnTo>
                    <a:pt x="64294" y="30291"/>
                  </a:lnTo>
                  <a:lnTo>
                    <a:pt x="107337" y="8007"/>
                  </a:lnTo>
                  <a:lnTo>
                    <a:pt x="156832" y="0"/>
                  </a:lnTo>
                  <a:lnTo>
                    <a:pt x="7729678" y="0"/>
                  </a:lnTo>
                  <a:lnTo>
                    <a:pt x="7779173" y="8007"/>
                  </a:lnTo>
                  <a:lnTo>
                    <a:pt x="7822216" y="30291"/>
                  </a:lnTo>
                  <a:lnTo>
                    <a:pt x="7856194" y="64240"/>
                  </a:lnTo>
                  <a:lnTo>
                    <a:pt x="7878496" y="107246"/>
                  </a:lnTo>
                  <a:lnTo>
                    <a:pt x="7886510" y="156700"/>
                  </a:lnTo>
                  <a:lnTo>
                    <a:pt x="7886510" y="3558049"/>
                  </a:lnTo>
                  <a:lnTo>
                    <a:pt x="7878496" y="3607502"/>
                  </a:lnTo>
                  <a:lnTo>
                    <a:pt x="7856194" y="3650508"/>
                  </a:lnTo>
                  <a:lnTo>
                    <a:pt x="7822216" y="3684458"/>
                  </a:lnTo>
                  <a:lnTo>
                    <a:pt x="7779173" y="3706741"/>
                  </a:lnTo>
                  <a:lnTo>
                    <a:pt x="7729678" y="3714749"/>
                  </a:lnTo>
                  <a:close/>
                </a:path>
              </a:pathLst>
            </a:custGeom>
            <a:solidFill>
              <a:srgbClr val="FF66C3">
                <a:alpha val="2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1310" y="2172545"/>
              <a:ext cx="85725" cy="857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47750" y="2053791"/>
            <a:ext cx="7189470" cy="2616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95"/>
              </a:spcBef>
            </a:pP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Содействие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сохранению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укреплению 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в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Смоленской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области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333332"/>
                </a:solidFill>
                <a:latin typeface="Trebuchet MS"/>
                <a:cs typeface="Trebuchet MS"/>
              </a:rPr>
              <a:t>традиционных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духовно-нравственных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ценностей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65" dirty="0">
                <a:solidFill>
                  <a:srgbClr val="333332"/>
                </a:solidFill>
                <a:latin typeface="Trebuchet MS"/>
                <a:cs typeface="Trebuchet MS"/>
              </a:rPr>
              <a:t>– </a:t>
            </a:r>
            <a:r>
              <a:rPr sz="2000" spc="-5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высоких духовных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45" dirty="0">
                <a:solidFill>
                  <a:srgbClr val="333332"/>
                </a:solidFill>
                <a:latin typeface="Trebuchet MS"/>
                <a:cs typeface="Trebuchet MS"/>
              </a:rPr>
              <a:t>нравственных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идеалов,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исторической </a:t>
            </a:r>
            <a:r>
              <a:rPr sz="2000" spc="-5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333332"/>
                </a:solidFill>
                <a:latin typeface="Trebuchet MS"/>
                <a:cs typeface="Trebuchet MS"/>
              </a:rPr>
              <a:t>памяти, 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патриотизма, </a:t>
            </a:r>
            <a:r>
              <a:rPr sz="2000" spc="-25" dirty="0">
                <a:solidFill>
                  <a:srgbClr val="333332"/>
                </a:solidFill>
                <a:latin typeface="Trebuchet MS"/>
                <a:cs typeface="Trebuchet MS"/>
              </a:rPr>
              <a:t>служения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Отечеству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нн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-3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2000" spc="-7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000" spc="120" dirty="0">
                <a:solidFill>
                  <a:srgbClr val="333332"/>
                </a:solidFill>
                <a:latin typeface="Trebuchet MS"/>
                <a:cs typeface="Trebuchet MS"/>
              </a:rPr>
              <a:t>ь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б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2000" spc="-30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-4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7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spc="-7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2000" spc="-30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12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000" spc="7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10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000" spc="-12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spc="120" dirty="0">
                <a:solidFill>
                  <a:srgbClr val="333332"/>
                </a:solidFill>
                <a:latin typeface="Trebuchet MS"/>
                <a:cs typeface="Trebuchet MS"/>
              </a:rPr>
              <a:t>ь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endParaRPr sz="2000">
              <a:latin typeface="Trebuchet MS"/>
              <a:cs typeface="Trebuchet MS"/>
            </a:endParaRPr>
          </a:p>
          <a:p>
            <a:pPr marL="12700" marR="888365">
              <a:lnSpc>
                <a:spcPts val="2550"/>
              </a:lnSpc>
              <a:spcBef>
                <a:spcPts val="100"/>
              </a:spcBef>
            </a:pPr>
            <a:r>
              <a:rPr sz="2000" spc="265" dirty="0">
                <a:solidFill>
                  <a:srgbClr val="333332"/>
                </a:solidFill>
                <a:latin typeface="Trebuchet MS"/>
                <a:cs typeface="Trebuchet MS"/>
              </a:rPr>
              <a:t>–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путем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создания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продвижения 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в </a:t>
            </a:r>
            <a:r>
              <a:rPr sz="2000" spc="45" dirty="0">
                <a:solidFill>
                  <a:srgbClr val="333332"/>
                </a:solidFill>
                <a:latin typeface="Trebuchet MS"/>
                <a:cs typeface="Trebuchet MS"/>
              </a:rPr>
              <a:t>региональном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информационном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пространстве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единого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культурно- </a:t>
            </a:r>
            <a:r>
              <a:rPr sz="2000" spc="-5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просветительского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15" dirty="0">
                <a:solidFill>
                  <a:srgbClr val="333332"/>
                </a:solidFill>
                <a:latin typeface="Trebuchet MS"/>
                <a:cs typeface="Trebuchet MS"/>
              </a:rPr>
              <a:t>контента.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6000" y="1304535"/>
            <a:ext cx="10718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120" dirty="0">
                <a:solidFill>
                  <a:srgbClr val="333332"/>
                </a:solidFill>
                <a:latin typeface="Trebuchet MS"/>
                <a:cs typeface="Trebuchet MS"/>
              </a:rPr>
              <a:t>Цель</a:t>
            </a:r>
            <a:r>
              <a:rPr sz="2200" b="1" spc="-1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200" b="1" spc="-110" dirty="0">
                <a:solidFill>
                  <a:srgbClr val="333332"/>
                </a:solidFill>
                <a:latin typeface="Trebuchet MS"/>
                <a:cs typeface="Trebuchet MS"/>
              </a:rPr>
              <a:t>1: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89860" y="2010607"/>
            <a:ext cx="6757034" cy="196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95"/>
              </a:spcBef>
            </a:pP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Содействие 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повышению </a:t>
            </a:r>
            <a:r>
              <a:rPr sz="2000" spc="45" dirty="0">
                <a:solidFill>
                  <a:srgbClr val="333332"/>
                </a:solidFill>
                <a:latin typeface="Trebuchet MS"/>
                <a:cs typeface="Trebuchet MS"/>
              </a:rPr>
              <a:t>уровня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знаний </a:t>
            </a:r>
            <a:r>
              <a:rPr sz="2000" spc="15" dirty="0">
                <a:solidFill>
                  <a:srgbClr val="333332"/>
                </a:solidFill>
                <a:latin typeface="Trebuchet MS"/>
                <a:cs typeface="Trebuchet MS"/>
              </a:rPr>
              <a:t>смолян </a:t>
            </a:r>
            <a:r>
              <a:rPr sz="2000" spc="265" dirty="0">
                <a:solidFill>
                  <a:srgbClr val="333332"/>
                </a:solidFill>
                <a:latin typeface="Trebuchet MS"/>
                <a:cs typeface="Trebuchet MS"/>
              </a:rPr>
              <a:t>– </a:t>
            </a:r>
            <a:r>
              <a:rPr sz="2000" spc="2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333332"/>
                </a:solidFill>
                <a:latin typeface="Trebuchet MS"/>
                <a:cs typeface="Trebuchet MS"/>
              </a:rPr>
              <a:t>представителей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целевых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групп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проекта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65" dirty="0">
                <a:solidFill>
                  <a:srgbClr val="333332"/>
                </a:solidFill>
                <a:latin typeface="Trebuchet MS"/>
                <a:cs typeface="Trebuchet MS"/>
              </a:rPr>
              <a:t>–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333332"/>
                </a:solidFill>
                <a:latin typeface="Trebuchet MS"/>
                <a:cs typeface="Trebuchet MS"/>
              </a:rPr>
              <a:t>по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333332"/>
                </a:solidFill>
                <a:latin typeface="Trebuchet MS"/>
                <a:cs typeface="Trebuchet MS"/>
              </a:rPr>
              <a:t>истории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культуре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Смоленщины 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путем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обеспечения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широкого </a:t>
            </a:r>
            <a:r>
              <a:rPr sz="20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2000" spc="10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000" spc="3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114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7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20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spc="7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95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spc="-220" dirty="0">
                <a:solidFill>
                  <a:srgbClr val="333332"/>
                </a:solidFill>
                <a:latin typeface="Trebuchet MS"/>
                <a:cs typeface="Trebuchet MS"/>
              </a:rPr>
              <a:t>ф</a:t>
            </a:r>
            <a:r>
              <a:rPr sz="2000" spc="9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spc="7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000" spc="85" dirty="0">
                <a:solidFill>
                  <a:srgbClr val="333332"/>
                </a:solidFill>
                <a:latin typeface="Trebuchet MS"/>
                <a:cs typeface="Trebuchet MS"/>
              </a:rPr>
              <a:t>ц</a:t>
            </a:r>
            <a:r>
              <a:rPr sz="2000" spc="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333332"/>
                </a:solidFill>
                <a:latin typeface="Trebuchet MS"/>
                <a:cs typeface="Trebuchet MS"/>
              </a:rPr>
              <a:t>о  </a:t>
            </a:r>
            <a:r>
              <a:rPr sz="2000" spc="-10" dirty="0">
                <a:solidFill>
                  <a:srgbClr val="333332"/>
                </a:solidFill>
                <a:latin typeface="Trebuchet MS"/>
                <a:cs typeface="Trebuchet MS"/>
              </a:rPr>
              <a:t>смоленских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15" dirty="0">
                <a:solidFill>
                  <a:srgbClr val="333332"/>
                </a:solidFill>
                <a:latin typeface="Trebuchet MS"/>
                <a:cs typeface="Trebuchet MS"/>
              </a:rPr>
              <a:t>святынях,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33332"/>
                </a:solidFill>
                <a:latin typeface="Trebuchet MS"/>
                <a:cs typeface="Trebuchet MS"/>
              </a:rPr>
              <a:t>памятниках,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333332"/>
                </a:solidFill>
                <a:latin typeface="Trebuchet MS"/>
                <a:cs typeface="Trebuchet MS"/>
              </a:rPr>
              <a:t>знаковых</a:t>
            </a:r>
            <a:r>
              <a:rPr sz="20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33332"/>
                </a:solidFill>
                <a:latin typeface="Trebuchet MS"/>
                <a:cs typeface="Trebuchet MS"/>
              </a:rPr>
              <a:t>событиях</a:t>
            </a:r>
            <a:r>
              <a:rPr sz="20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000" spc="-5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333332"/>
                </a:solidFill>
                <a:latin typeface="Trebuchet MS"/>
                <a:cs typeface="Trebuchet MS"/>
              </a:rPr>
              <a:t>местах,</a:t>
            </a:r>
            <a:r>
              <a:rPr sz="20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33332"/>
                </a:solidFill>
                <a:latin typeface="Trebuchet MS"/>
                <a:cs typeface="Trebuchet MS"/>
              </a:rPr>
              <a:t>выдающихся</a:t>
            </a:r>
            <a:r>
              <a:rPr sz="2000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333332"/>
                </a:solidFill>
                <a:latin typeface="Trebuchet MS"/>
                <a:cs typeface="Trebuchet MS"/>
              </a:rPr>
              <a:t>земляках.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58110" y="1308977"/>
            <a:ext cx="10718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120" dirty="0">
                <a:solidFill>
                  <a:srgbClr val="333332"/>
                </a:solidFill>
                <a:latin typeface="Trebuchet MS"/>
                <a:cs typeface="Trebuchet MS"/>
              </a:rPr>
              <a:t>Цель</a:t>
            </a:r>
            <a:r>
              <a:rPr sz="2200" b="1" spc="-1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200" b="1" spc="-110" dirty="0">
                <a:solidFill>
                  <a:srgbClr val="333332"/>
                </a:solidFill>
                <a:latin typeface="Trebuchet MS"/>
                <a:cs typeface="Trebuchet MS"/>
              </a:rPr>
              <a:t>2: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4898E6-57E4-4E12-B320-9EDCECE17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98554"/>
          </a:xfrm>
          <a:custGeom>
            <a:avLst/>
            <a:gdLst/>
            <a:ahLst/>
            <a:cxnLst/>
            <a:rect l="l" t="t" r="r" b="b"/>
            <a:pathLst>
              <a:path w="18288000" h="843280">
                <a:moveTo>
                  <a:pt x="18287998" y="0"/>
                </a:moveTo>
                <a:lnTo>
                  <a:pt x="18287998" y="843196"/>
                </a:lnTo>
                <a:lnTo>
                  <a:pt x="0" y="843196"/>
                </a:lnTo>
                <a:lnTo>
                  <a:pt x="0" y="0"/>
                </a:lnTo>
                <a:lnTo>
                  <a:pt x="18287998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9" y="0"/>
            <a:ext cx="18287365" cy="84328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21740">
              <a:lnSpc>
                <a:spcPct val="100000"/>
              </a:lnSpc>
              <a:spcBef>
                <a:spcPts val="969"/>
              </a:spcBef>
            </a:pPr>
            <a:r>
              <a:rPr sz="2650" spc="140" dirty="0">
                <a:solidFill>
                  <a:srgbClr val="FFFFFF"/>
                </a:solidFill>
              </a:rPr>
              <a:t>МЕХАНИКА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95" dirty="0">
                <a:solidFill>
                  <a:srgbClr val="FFFFFF"/>
                </a:solidFill>
              </a:rPr>
              <a:t>ПРОЕКТА.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ЕЖЕНЕДЕЛЬНЫЕ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55" dirty="0">
                <a:solidFill>
                  <a:srgbClr val="FFFFFF"/>
                </a:solidFill>
              </a:rPr>
              <a:t>ПРОГРАММЫ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1059" y="809625"/>
            <a:ext cx="18287365" cy="762000"/>
          </a:xfrm>
          <a:custGeom>
            <a:avLst/>
            <a:gdLst/>
            <a:ahLst/>
            <a:cxnLst/>
            <a:rect l="l" t="t" r="r" b="b"/>
            <a:pathLst>
              <a:path w="18287365" h="762000">
                <a:moveTo>
                  <a:pt x="18286941" y="761999"/>
                </a:moveTo>
                <a:lnTo>
                  <a:pt x="0" y="761999"/>
                </a:lnTo>
                <a:lnTo>
                  <a:pt x="0" y="0"/>
                </a:lnTo>
                <a:lnTo>
                  <a:pt x="18286941" y="0"/>
                </a:lnTo>
                <a:lnTo>
                  <a:pt x="18286941" y="76199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5011" y="7431265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30298" y="7431265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3634" y="7431265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1573" y="1795104"/>
            <a:ext cx="17909540" cy="5937250"/>
            <a:chOff x="91573" y="1795104"/>
            <a:chExt cx="17909540" cy="5937250"/>
          </a:xfrm>
        </p:grpSpPr>
        <p:sp>
          <p:nvSpPr>
            <p:cNvPr id="9" name="object 9"/>
            <p:cNvSpPr/>
            <p:nvPr/>
          </p:nvSpPr>
          <p:spPr>
            <a:xfrm>
              <a:off x="91612" y="1795104"/>
              <a:ext cx="3505200" cy="1857375"/>
            </a:xfrm>
            <a:custGeom>
              <a:avLst/>
              <a:gdLst/>
              <a:ahLst/>
              <a:cxnLst/>
              <a:rect l="l" t="t" r="r" b="b"/>
              <a:pathLst>
                <a:path w="3505200" h="1857375">
                  <a:moveTo>
                    <a:pt x="3505065" y="1857375"/>
                  </a:moveTo>
                  <a:lnTo>
                    <a:pt x="0" y="1857375"/>
                  </a:lnTo>
                  <a:lnTo>
                    <a:pt x="0" y="0"/>
                  </a:lnTo>
                  <a:lnTo>
                    <a:pt x="3505065" y="0"/>
                  </a:lnTo>
                  <a:lnTo>
                    <a:pt x="3505065" y="1857375"/>
                  </a:lnTo>
                  <a:close/>
                </a:path>
              </a:pathLst>
            </a:custGeom>
            <a:solidFill>
              <a:srgbClr val="5CE1E6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2157" y="2033177"/>
              <a:ext cx="13706474" cy="1142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625" y="3851766"/>
              <a:ext cx="3505200" cy="1733550"/>
            </a:xfrm>
            <a:custGeom>
              <a:avLst/>
              <a:gdLst/>
              <a:ahLst/>
              <a:cxnLst/>
              <a:rect l="l" t="t" r="r" b="b"/>
              <a:pathLst>
                <a:path w="3505200" h="1733550">
                  <a:moveTo>
                    <a:pt x="3505038" y="1733550"/>
                  </a:moveTo>
                  <a:lnTo>
                    <a:pt x="0" y="1733550"/>
                  </a:lnTo>
                  <a:lnTo>
                    <a:pt x="0" y="0"/>
                  </a:lnTo>
                  <a:lnTo>
                    <a:pt x="3505038" y="0"/>
                  </a:lnTo>
                  <a:lnTo>
                    <a:pt x="3505038" y="1733550"/>
                  </a:lnTo>
                  <a:close/>
                </a:path>
              </a:pathLst>
            </a:custGeom>
            <a:solidFill>
              <a:srgbClr val="5270F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2157" y="4053762"/>
              <a:ext cx="13706474" cy="1142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02138" y="3175545"/>
              <a:ext cx="13999210" cy="3124200"/>
            </a:xfrm>
            <a:custGeom>
              <a:avLst/>
              <a:gdLst/>
              <a:ahLst/>
              <a:cxnLst/>
              <a:rect l="l" t="t" r="r" b="b"/>
              <a:pathLst>
                <a:path w="13999210" h="3124200">
                  <a:moveTo>
                    <a:pt x="1942820" y="2504833"/>
                  </a:moveTo>
                  <a:lnTo>
                    <a:pt x="1939683" y="2457259"/>
                  </a:lnTo>
                  <a:lnTo>
                    <a:pt x="1930387" y="2410904"/>
                  </a:lnTo>
                  <a:lnTo>
                    <a:pt x="1915198" y="2366327"/>
                  </a:lnTo>
                  <a:lnTo>
                    <a:pt x="1894344" y="2324087"/>
                  </a:lnTo>
                  <a:lnTo>
                    <a:pt x="1868043" y="2284768"/>
                  </a:lnTo>
                  <a:lnTo>
                    <a:pt x="1836547" y="2248903"/>
                  </a:lnTo>
                  <a:lnTo>
                    <a:pt x="1800593" y="2217483"/>
                  </a:lnTo>
                  <a:lnTo>
                    <a:pt x="1761159" y="2191245"/>
                  </a:lnTo>
                  <a:lnTo>
                    <a:pt x="1718818" y="2170442"/>
                  </a:lnTo>
                  <a:lnTo>
                    <a:pt x="1674126" y="2155291"/>
                  </a:lnTo>
                  <a:lnTo>
                    <a:pt x="1627644" y="2146033"/>
                  </a:lnTo>
                  <a:lnTo>
                    <a:pt x="1579943" y="2142883"/>
                  </a:lnTo>
                  <a:lnTo>
                    <a:pt x="362877" y="2142883"/>
                  </a:lnTo>
                  <a:lnTo>
                    <a:pt x="315188" y="2146033"/>
                  </a:lnTo>
                  <a:lnTo>
                    <a:pt x="268706" y="2155291"/>
                  </a:lnTo>
                  <a:lnTo>
                    <a:pt x="224015" y="2170442"/>
                  </a:lnTo>
                  <a:lnTo>
                    <a:pt x="181673" y="2191245"/>
                  </a:lnTo>
                  <a:lnTo>
                    <a:pt x="142240" y="2217483"/>
                  </a:lnTo>
                  <a:lnTo>
                    <a:pt x="106286" y="2248903"/>
                  </a:lnTo>
                  <a:lnTo>
                    <a:pt x="74790" y="2284768"/>
                  </a:lnTo>
                  <a:lnTo>
                    <a:pt x="48488" y="2324087"/>
                  </a:lnTo>
                  <a:lnTo>
                    <a:pt x="27622" y="2366327"/>
                  </a:lnTo>
                  <a:lnTo>
                    <a:pt x="12433" y="2410904"/>
                  </a:lnTo>
                  <a:lnTo>
                    <a:pt x="3149" y="2457259"/>
                  </a:lnTo>
                  <a:lnTo>
                    <a:pt x="0" y="2504833"/>
                  </a:lnTo>
                  <a:lnTo>
                    <a:pt x="3149" y="2552420"/>
                  </a:lnTo>
                  <a:lnTo>
                    <a:pt x="12433" y="2598775"/>
                  </a:lnTo>
                  <a:lnTo>
                    <a:pt x="27622" y="2643352"/>
                  </a:lnTo>
                  <a:lnTo>
                    <a:pt x="48488" y="2685592"/>
                  </a:lnTo>
                  <a:lnTo>
                    <a:pt x="74790" y="2724912"/>
                  </a:lnTo>
                  <a:lnTo>
                    <a:pt x="106286" y="2760776"/>
                  </a:lnTo>
                  <a:lnTo>
                    <a:pt x="142240" y="2792196"/>
                  </a:lnTo>
                  <a:lnTo>
                    <a:pt x="181673" y="2818434"/>
                  </a:lnTo>
                  <a:lnTo>
                    <a:pt x="224015" y="2839237"/>
                  </a:lnTo>
                  <a:lnTo>
                    <a:pt x="268706" y="2854388"/>
                  </a:lnTo>
                  <a:lnTo>
                    <a:pt x="315188" y="2863646"/>
                  </a:lnTo>
                  <a:lnTo>
                    <a:pt x="362877" y="2866783"/>
                  </a:lnTo>
                  <a:lnTo>
                    <a:pt x="1579943" y="2866783"/>
                  </a:lnTo>
                  <a:lnTo>
                    <a:pt x="1627644" y="2863646"/>
                  </a:lnTo>
                  <a:lnTo>
                    <a:pt x="1674126" y="2854388"/>
                  </a:lnTo>
                  <a:lnTo>
                    <a:pt x="1718818" y="2839237"/>
                  </a:lnTo>
                  <a:lnTo>
                    <a:pt x="1761159" y="2818434"/>
                  </a:lnTo>
                  <a:lnTo>
                    <a:pt x="1800593" y="2792196"/>
                  </a:lnTo>
                  <a:lnTo>
                    <a:pt x="1836547" y="2760776"/>
                  </a:lnTo>
                  <a:lnTo>
                    <a:pt x="1868043" y="2724912"/>
                  </a:lnTo>
                  <a:lnTo>
                    <a:pt x="1894344" y="2685592"/>
                  </a:lnTo>
                  <a:lnTo>
                    <a:pt x="1915198" y="2643352"/>
                  </a:lnTo>
                  <a:lnTo>
                    <a:pt x="1930387" y="2598775"/>
                  </a:lnTo>
                  <a:lnTo>
                    <a:pt x="1939683" y="2552420"/>
                  </a:lnTo>
                  <a:lnTo>
                    <a:pt x="1942820" y="2504833"/>
                  </a:lnTo>
                  <a:close/>
                </a:path>
                <a:path w="13999210" h="3124200">
                  <a:moveTo>
                    <a:pt x="1942820" y="361950"/>
                  </a:moveTo>
                  <a:lnTo>
                    <a:pt x="1939683" y="314375"/>
                  </a:lnTo>
                  <a:lnTo>
                    <a:pt x="1930387" y="268020"/>
                  </a:lnTo>
                  <a:lnTo>
                    <a:pt x="1915198" y="223443"/>
                  </a:lnTo>
                  <a:lnTo>
                    <a:pt x="1894344" y="181203"/>
                  </a:lnTo>
                  <a:lnTo>
                    <a:pt x="1868043" y="141871"/>
                  </a:lnTo>
                  <a:lnTo>
                    <a:pt x="1836547" y="106019"/>
                  </a:lnTo>
                  <a:lnTo>
                    <a:pt x="1800593" y="74599"/>
                  </a:lnTo>
                  <a:lnTo>
                    <a:pt x="1761159" y="48361"/>
                  </a:lnTo>
                  <a:lnTo>
                    <a:pt x="1718818" y="27559"/>
                  </a:lnTo>
                  <a:lnTo>
                    <a:pt x="1674126" y="12407"/>
                  </a:lnTo>
                  <a:lnTo>
                    <a:pt x="1627644" y="3136"/>
                  </a:lnTo>
                  <a:lnTo>
                    <a:pt x="1579943" y="0"/>
                  </a:lnTo>
                  <a:lnTo>
                    <a:pt x="362877" y="0"/>
                  </a:lnTo>
                  <a:lnTo>
                    <a:pt x="315188" y="3136"/>
                  </a:lnTo>
                  <a:lnTo>
                    <a:pt x="268706" y="12407"/>
                  </a:lnTo>
                  <a:lnTo>
                    <a:pt x="224015" y="27559"/>
                  </a:lnTo>
                  <a:lnTo>
                    <a:pt x="181673" y="48361"/>
                  </a:lnTo>
                  <a:lnTo>
                    <a:pt x="142240" y="74599"/>
                  </a:lnTo>
                  <a:lnTo>
                    <a:pt x="106286" y="106019"/>
                  </a:lnTo>
                  <a:lnTo>
                    <a:pt x="74790" y="141871"/>
                  </a:lnTo>
                  <a:lnTo>
                    <a:pt x="48488" y="181203"/>
                  </a:lnTo>
                  <a:lnTo>
                    <a:pt x="27622" y="223443"/>
                  </a:lnTo>
                  <a:lnTo>
                    <a:pt x="12433" y="268020"/>
                  </a:lnTo>
                  <a:lnTo>
                    <a:pt x="3149" y="314375"/>
                  </a:lnTo>
                  <a:lnTo>
                    <a:pt x="0" y="361950"/>
                  </a:lnTo>
                  <a:lnTo>
                    <a:pt x="3149" y="409524"/>
                  </a:lnTo>
                  <a:lnTo>
                    <a:pt x="12433" y="455891"/>
                  </a:lnTo>
                  <a:lnTo>
                    <a:pt x="27622" y="500468"/>
                  </a:lnTo>
                  <a:lnTo>
                    <a:pt x="48488" y="542696"/>
                  </a:lnTo>
                  <a:lnTo>
                    <a:pt x="74790" y="582028"/>
                  </a:lnTo>
                  <a:lnTo>
                    <a:pt x="106286" y="617893"/>
                  </a:lnTo>
                  <a:lnTo>
                    <a:pt x="142240" y="649312"/>
                  </a:lnTo>
                  <a:lnTo>
                    <a:pt x="181673" y="675538"/>
                  </a:lnTo>
                  <a:lnTo>
                    <a:pt x="224015" y="696353"/>
                  </a:lnTo>
                  <a:lnTo>
                    <a:pt x="268706" y="711504"/>
                  </a:lnTo>
                  <a:lnTo>
                    <a:pt x="315188" y="720763"/>
                  </a:lnTo>
                  <a:lnTo>
                    <a:pt x="362877" y="723900"/>
                  </a:lnTo>
                  <a:lnTo>
                    <a:pt x="1579943" y="723900"/>
                  </a:lnTo>
                  <a:lnTo>
                    <a:pt x="1627644" y="720763"/>
                  </a:lnTo>
                  <a:lnTo>
                    <a:pt x="1674126" y="711504"/>
                  </a:lnTo>
                  <a:lnTo>
                    <a:pt x="1718818" y="696353"/>
                  </a:lnTo>
                  <a:lnTo>
                    <a:pt x="1761159" y="675538"/>
                  </a:lnTo>
                  <a:lnTo>
                    <a:pt x="1800593" y="649312"/>
                  </a:lnTo>
                  <a:lnTo>
                    <a:pt x="1836547" y="617893"/>
                  </a:lnTo>
                  <a:lnTo>
                    <a:pt x="1868043" y="582028"/>
                  </a:lnTo>
                  <a:lnTo>
                    <a:pt x="1894344" y="542696"/>
                  </a:lnTo>
                  <a:lnTo>
                    <a:pt x="1915198" y="500468"/>
                  </a:lnTo>
                  <a:lnTo>
                    <a:pt x="1930387" y="455891"/>
                  </a:lnTo>
                  <a:lnTo>
                    <a:pt x="1939683" y="409524"/>
                  </a:lnTo>
                  <a:lnTo>
                    <a:pt x="1942820" y="361950"/>
                  </a:lnTo>
                  <a:close/>
                </a:path>
                <a:path w="13999210" h="3124200">
                  <a:moveTo>
                    <a:pt x="4291444" y="2504833"/>
                  </a:moveTo>
                  <a:lnTo>
                    <a:pt x="4288307" y="2457259"/>
                  </a:lnTo>
                  <a:lnTo>
                    <a:pt x="4279011" y="2410904"/>
                  </a:lnTo>
                  <a:lnTo>
                    <a:pt x="4263822" y="2366327"/>
                  </a:lnTo>
                  <a:lnTo>
                    <a:pt x="4242968" y="2324087"/>
                  </a:lnTo>
                  <a:lnTo>
                    <a:pt x="4216666" y="2284768"/>
                  </a:lnTo>
                  <a:lnTo>
                    <a:pt x="4185170" y="2248903"/>
                  </a:lnTo>
                  <a:lnTo>
                    <a:pt x="4149217" y="2217483"/>
                  </a:lnTo>
                  <a:lnTo>
                    <a:pt x="4109783" y="2191245"/>
                  </a:lnTo>
                  <a:lnTo>
                    <a:pt x="4067441" y="2170442"/>
                  </a:lnTo>
                  <a:lnTo>
                    <a:pt x="4022750" y="2155291"/>
                  </a:lnTo>
                  <a:lnTo>
                    <a:pt x="3976268" y="2146033"/>
                  </a:lnTo>
                  <a:lnTo>
                    <a:pt x="3928567" y="2142883"/>
                  </a:lnTo>
                  <a:lnTo>
                    <a:pt x="2711500" y="2142883"/>
                  </a:lnTo>
                  <a:lnTo>
                    <a:pt x="2663812" y="2146033"/>
                  </a:lnTo>
                  <a:lnTo>
                    <a:pt x="2617330" y="2155291"/>
                  </a:lnTo>
                  <a:lnTo>
                    <a:pt x="2572639" y="2170442"/>
                  </a:lnTo>
                  <a:lnTo>
                    <a:pt x="2530297" y="2191245"/>
                  </a:lnTo>
                  <a:lnTo>
                    <a:pt x="2490863" y="2217483"/>
                  </a:lnTo>
                  <a:lnTo>
                    <a:pt x="2454910" y="2248903"/>
                  </a:lnTo>
                  <a:lnTo>
                    <a:pt x="2423414" y="2284768"/>
                  </a:lnTo>
                  <a:lnTo>
                    <a:pt x="2397112" y="2324087"/>
                  </a:lnTo>
                  <a:lnTo>
                    <a:pt x="2376246" y="2366327"/>
                  </a:lnTo>
                  <a:lnTo>
                    <a:pt x="2361057" y="2410904"/>
                  </a:lnTo>
                  <a:lnTo>
                    <a:pt x="2351773" y="2457259"/>
                  </a:lnTo>
                  <a:lnTo>
                    <a:pt x="2348623" y="2504833"/>
                  </a:lnTo>
                  <a:lnTo>
                    <a:pt x="2351773" y="2552420"/>
                  </a:lnTo>
                  <a:lnTo>
                    <a:pt x="2361057" y="2598775"/>
                  </a:lnTo>
                  <a:lnTo>
                    <a:pt x="2376246" y="2643352"/>
                  </a:lnTo>
                  <a:lnTo>
                    <a:pt x="2397112" y="2685592"/>
                  </a:lnTo>
                  <a:lnTo>
                    <a:pt x="2423414" y="2724912"/>
                  </a:lnTo>
                  <a:lnTo>
                    <a:pt x="2454910" y="2760776"/>
                  </a:lnTo>
                  <a:lnTo>
                    <a:pt x="2490863" y="2792196"/>
                  </a:lnTo>
                  <a:lnTo>
                    <a:pt x="2530297" y="2818434"/>
                  </a:lnTo>
                  <a:lnTo>
                    <a:pt x="2572639" y="2839237"/>
                  </a:lnTo>
                  <a:lnTo>
                    <a:pt x="2617330" y="2854388"/>
                  </a:lnTo>
                  <a:lnTo>
                    <a:pt x="2663812" y="2863646"/>
                  </a:lnTo>
                  <a:lnTo>
                    <a:pt x="2711500" y="2866783"/>
                  </a:lnTo>
                  <a:lnTo>
                    <a:pt x="3928567" y="2866783"/>
                  </a:lnTo>
                  <a:lnTo>
                    <a:pt x="3976268" y="2863646"/>
                  </a:lnTo>
                  <a:lnTo>
                    <a:pt x="4022750" y="2854388"/>
                  </a:lnTo>
                  <a:lnTo>
                    <a:pt x="4067441" y="2839237"/>
                  </a:lnTo>
                  <a:lnTo>
                    <a:pt x="4109783" y="2818434"/>
                  </a:lnTo>
                  <a:lnTo>
                    <a:pt x="4149217" y="2792196"/>
                  </a:lnTo>
                  <a:lnTo>
                    <a:pt x="4185170" y="2760776"/>
                  </a:lnTo>
                  <a:lnTo>
                    <a:pt x="4216666" y="2724912"/>
                  </a:lnTo>
                  <a:lnTo>
                    <a:pt x="4242968" y="2685592"/>
                  </a:lnTo>
                  <a:lnTo>
                    <a:pt x="4263822" y="2643352"/>
                  </a:lnTo>
                  <a:lnTo>
                    <a:pt x="4279011" y="2598775"/>
                  </a:lnTo>
                  <a:lnTo>
                    <a:pt x="4288307" y="2552420"/>
                  </a:lnTo>
                  <a:lnTo>
                    <a:pt x="4291444" y="2504833"/>
                  </a:lnTo>
                  <a:close/>
                </a:path>
                <a:path w="13999210" h="3124200">
                  <a:moveTo>
                    <a:pt x="4291444" y="361950"/>
                  </a:moveTo>
                  <a:lnTo>
                    <a:pt x="4288307" y="314375"/>
                  </a:lnTo>
                  <a:lnTo>
                    <a:pt x="4279011" y="268020"/>
                  </a:lnTo>
                  <a:lnTo>
                    <a:pt x="4263822" y="223443"/>
                  </a:lnTo>
                  <a:lnTo>
                    <a:pt x="4242968" y="181203"/>
                  </a:lnTo>
                  <a:lnTo>
                    <a:pt x="4216666" y="141871"/>
                  </a:lnTo>
                  <a:lnTo>
                    <a:pt x="4185170" y="106019"/>
                  </a:lnTo>
                  <a:lnTo>
                    <a:pt x="4149217" y="74599"/>
                  </a:lnTo>
                  <a:lnTo>
                    <a:pt x="4109783" y="48361"/>
                  </a:lnTo>
                  <a:lnTo>
                    <a:pt x="4067441" y="27559"/>
                  </a:lnTo>
                  <a:lnTo>
                    <a:pt x="4022750" y="12407"/>
                  </a:lnTo>
                  <a:lnTo>
                    <a:pt x="3976268" y="3136"/>
                  </a:lnTo>
                  <a:lnTo>
                    <a:pt x="3928567" y="0"/>
                  </a:lnTo>
                  <a:lnTo>
                    <a:pt x="2711500" y="0"/>
                  </a:lnTo>
                  <a:lnTo>
                    <a:pt x="2663812" y="3136"/>
                  </a:lnTo>
                  <a:lnTo>
                    <a:pt x="2617330" y="12407"/>
                  </a:lnTo>
                  <a:lnTo>
                    <a:pt x="2572639" y="27559"/>
                  </a:lnTo>
                  <a:lnTo>
                    <a:pt x="2530297" y="48361"/>
                  </a:lnTo>
                  <a:lnTo>
                    <a:pt x="2490863" y="74599"/>
                  </a:lnTo>
                  <a:lnTo>
                    <a:pt x="2454910" y="106019"/>
                  </a:lnTo>
                  <a:lnTo>
                    <a:pt x="2423414" y="141871"/>
                  </a:lnTo>
                  <a:lnTo>
                    <a:pt x="2397112" y="181203"/>
                  </a:lnTo>
                  <a:lnTo>
                    <a:pt x="2376246" y="223443"/>
                  </a:lnTo>
                  <a:lnTo>
                    <a:pt x="2361057" y="268020"/>
                  </a:lnTo>
                  <a:lnTo>
                    <a:pt x="2351773" y="314375"/>
                  </a:lnTo>
                  <a:lnTo>
                    <a:pt x="2348623" y="361950"/>
                  </a:lnTo>
                  <a:lnTo>
                    <a:pt x="2351773" y="409524"/>
                  </a:lnTo>
                  <a:lnTo>
                    <a:pt x="2361057" y="455891"/>
                  </a:lnTo>
                  <a:lnTo>
                    <a:pt x="2376246" y="500468"/>
                  </a:lnTo>
                  <a:lnTo>
                    <a:pt x="2397112" y="542696"/>
                  </a:lnTo>
                  <a:lnTo>
                    <a:pt x="2423414" y="582028"/>
                  </a:lnTo>
                  <a:lnTo>
                    <a:pt x="2454910" y="617893"/>
                  </a:lnTo>
                  <a:lnTo>
                    <a:pt x="2490863" y="649312"/>
                  </a:lnTo>
                  <a:lnTo>
                    <a:pt x="2530297" y="675538"/>
                  </a:lnTo>
                  <a:lnTo>
                    <a:pt x="2572639" y="696353"/>
                  </a:lnTo>
                  <a:lnTo>
                    <a:pt x="2617330" y="711504"/>
                  </a:lnTo>
                  <a:lnTo>
                    <a:pt x="2663812" y="720763"/>
                  </a:lnTo>
                  <a:lnTo>
                    <a:pt x="2711500" y="723900"/>
                  </a:lnTo>
                  <a:lnTo>
                    <a:pt x="3928567" y="723900"/>
                  </a:lnTo>
                  <a:lnTo>
                    <a:pt x="3976268" y="720763"/>
                  </a:lnTo>
                  <a:lnTo>
                    <a:pt x="4022750" y="711504"/>
                  </a:lnTo>
                  <a:lnTo>
                    <a:pt x="4067441" y="696353"/>
                  </a:lnTo>
                  <a:lnTo>
                    <a:pt x="4109783" y="675538"/>
                  </a:lnTo>
                  <a:lnTo>
                    <a:pt x="4149217" y="649312"/>
                  </a:lnTo>
                  <a:lnTo>
                    <a:pt x="4185170" y="617893"/>
                  </a:lnTo>
                  <a:lnTo>
                    <a:pt x="4216666" y="582028"/>
                  </a:lnTo>
                  <a:lnTo>
                    <a:pt x="4242968" y="542696"/>
                  </a:lnTo>
                  <a:lnTo>
                    <a:pt x="4263822" y="500468"/>
                  </a:lnTo>
                  <a:lnTo>
                    <a:pt x="4279011" y="455891"/>
                  </a:lnTo>
                  <a:lnTo>
                    <a:pt x="4288307" y="409524"/>
                  </a:lnTo>
                  <a:lnTo>
                    <a:pt x="4291444" y="361950"/>
                  </a:lnTo>
                  <a:close/>
                </a:path>
                <a:path w="13999210" h="3124200">
                  <a:moveTo>
                    <a:pt x="6448107" y="2504833"/>
                  </a:moveTo>
                  <a:lnTo>
                    <a:pt x="6444970" y="2457259"/>
                  </a:lnTo>
                  <a:lnTo>
                    <a:pt x="6435687" y="2410904"/>
                  </a:lnTo>
                  <a:lnTo>
                    <a:pt x="6420485" y="2366327"/>
                  </a:lnTo>
                  <a:lnTo>
                    <a:pt x="6399631" y="2324087"/>
                  </a:lnTo>
                  <a:lnTo>
                    <a:pt x="6373330" y="2284768"/>
                  </a:lnTo>
                  <a:lnTo>
                    <a:pt x="6341834" y="2248903"/>
                  </a:lnTo>
                  <a:lnTo>
                    <a:pt x="6305880" y="2217483"/>
                  </a:lnTo>
                  <a:lnTo>
                    <a:pt x="6266446" y="2191245"/>
                  </a:lnTo>
                  <a:lnTo>
                    <a:pt x="6224105" y="2170442"/>
                  </a:lnTo>
                  <a:lnTo>
                    <a:pt x="6179413" y="2155291"/>
                  </a:lnTo>
                  <a:lnTo>
                    <a:pt x="6132931" y="2146033"/>
                  </a:lnTo>
                  <a:lnTo>
                    <a:pt x="6085230" y="2142883"/>
                  </a:lnTo>
                  <a:lnTo>
                    <a:pt x="4868164" y="2142883"/>
                  </a:lnTo>
                  <a:lnTo>
                    <a:pt x="4820475" y="2146033"/>
                  </a:lnTo>
                  <a:lnTo>
                    <a:pt x="4773993" y="2155291"/>
                  </a:lnTo>
                  <a:lnTo>
                    <a:pt x="4729302" y="2170442"/>
                  </a:lnTo>
                  <a:lnTo>
                    <a:pt x="4686960" y="2191245"/>
                  </a:lnTo>
                  <a:lnTo>
                    <a:pt x="4647527" y="2217483"/>
                  </a:lnTo>
                  <a:lnTo>
                    <a:pt x="4611573" y="2248903"/>
                  </a:lnTo>
                  <a:lnTo>
                    <a:pt x="4580077" y="2284768"/>
                  </a:lnTo>
                  <a:lnTo>
                    <a:pt x="4553775" y="2324087"/>
                  </a:lnTo>
                  <a:lnTo>
                    <a:pt x="4532909" y="2366327"/>
                  </a:lnTo>
                  <a:lnTo>
                    <a:pt x="4517720" y="2410904"/>
                  </a:lnTo>
                  <a:lnTo>
                    <a:pt x="4508436" y="2457259"/>
                  </a:lnTo>
                  <a:lnTo>
                    <a:pt x="4505287" y="2504833"/>
                  </a:lnTo>
                  <a:lnTo>
                    <a:pt x="4508436" y="2552420"/>
                  </a:lnTo>
                  <a:lnTo>
                    <a:pt x="4517720" y="2598775"/>
                  </a:lnTo>
                  <a:lnTo>
                    <a:pt x="4532909" y="2643352"/>
                  </a:lnTo>
                  <a:lnTo>
                    <a:pt x="4553775" y="2685592"/>
                  </a:lnTo>
                  <a:lnTo>
                    <a:pt x="4580077" y="2724912"/>
                  </a:lnTo>
                  <a:lnTo>
                    <a:pt x="4611573" y="2760776"/>
                  </a:lnTo>
                  <a:lnTo>
                    <a:pt x="4647527" y="2792196"/>
                  </a:lnTo>
                  <a:lnTo>
                    <a:pt x="4686960" y="2818434"/>
                  </a:lnTo>
                  <a:lnTo>
                    <a:pt x="4729302" y="2839237"/>
                  </a:lnTo>
                  <a:lnTo>
                    <a:pt x="4773993" y="2854388"/>
                  </a:lnTo>
                  <a:lnTo>
                    <a:pt x="4820475" y="2863646"/>
                  </a:lnTo>
                  <a:lnTo>
                    <a:pt x="4868164" y="2866783"/>
                  </a:lnTo>
                  <a:lnTo>
                    <a:pt x="6085230" y="2866783"/>
                  </a:lnTo>
                  <a:lnTo>
                    <a:pt x="6132931" y="2863646"/>
                  </a:lnTo>
                  <a:lnTo>
                    <a:pt x="6179413" y="2854388"/>
                  </a:lnTo>
                  <a:lnTo>
                    <a:pt x="6224105" y="2839237"/>
                  </a:lnTo>
                  <a:lnTo>
                    <a:pt x="6266446" y="2818434"/>
                  </a:lnTo>
                  <a:lnTo>
                    <a:pt x="6305880" y="2792196"/>
                  </a:lnTo>
                  <a:lnTo>
                    <a:pt x="6341834" y="2760776"/>
                  </a:lnTo>
                  <a:lnTo>
                    <a:pt x="6373330" y="2724912"/>
                  </a:lnTo>
                  <a:lnTo>
                    <a:pt x="6399631" y="2685592"/>
                  </a:lnTo>
                  <a:lnTo>
                    <a:pt x="6420485" y="2643352"/>
                  </a:lnTo>
                  <a:lnTo>
                    <a:pt x="6435687" y="2598775"/>
                  </a:lnTo>
                  <a:lnTo>
                    <a:pt x="6444970" y="2552420"/>
                  </a:lnTo>
                  <a:lnTo>
                    <a:pt x="6448107" y="2504833"/>
                  </a:lnTo>
                  <a:close/>
                </a:path>
                <a:path w="13999210" h="3124200">
                  <a:moveTo>
                    <a:pt x="6448107" y="361950"/>
                  </a:moveTo>
                  <a:lnTo>
                    <a:pt x="6444970" y="314375"/>
                  </a:lnTo>
                  <a:lnTo>
                    <a:pt x="6435687" y="268020"/>
                  </a:lnTo>
                  <a:lnTo>
                    <a:pt x="6420485" y="223443"/>
                  </a:lnTo>
                  <a:lnTo>
                    <a:pt x="6399631" y="181203"/>
                  </a:lnTo>
                  <a:lnTo>
                    <a:pt x="6373330" y="141871"/>
                  </a:lnTo>
                  <a:lnTo>
                    <a:pt x="6341834" y="106019"/>
                  </a:lnTo>
                  <a:lnTo>
                    <a:pt x="6305880" y="74599"/>
                  </a:lnTo>
                  <a:lnTo>
                    <a:pt x="6266446" y="48361"/>
                  </a:lnTo>
                  <a:lnTo>
                    <a:pt x="6224105" y="27559"/>
                  </a:lnTo>
                  <a:lnTo>
                    <a:pt x="6179413" y="12407"/>
                  </a:lnTo>
                  <a:lnTo>
                    <a:pt x="6132931" y="3136"/>
                  </a:lnTo>
                  <a:lnTo>
                    <a:pt x="6085230" y="0"/>
                  </a:lnTo>
                  <a:lnTo>
                    <a:pt x="4868164" y="0"/>
                  </a:lnTo>
                  <a:lnTo>
                    <a:pt x="4820475" y="3136"/>
                  </a:lnTo>
                  <a:lnTo>
                    <a:pt x="4773993" y="12407"/>
                  </a:lnTo>
                  <a:lnTo>
                    <a:pt x="4729302" y="27559"/>
                  </a:lnTo>
                  <a:lnTo>
                    <a:pt x="4686960" y="48361"/>
                  </a:lnTo>
                  <a:lnTo>
                    <a:pt x="4647527" y="74599"/>
                  </a:lnTo>
                  <a:lnTo>
                    <a:pt x="4611573" y="106019"/>
                  </a:lnTo>
                  <a:lnTo>
                    <a:pt x="4580077" y="141871"/>
                  </a:lnTo>
                  <a:lnTo>
                    <a:pt x="4553775" y="181203"/>
                  </a:lnTo>
                  <a:lnTo>
                    <a:pt x="4532909" y="223443"/>
                  </a:lnTo>
                  <a:lnTo>
                    <a:pt x="4517720" y="268020"/>
                  </a:lnTo>
                  <a:lnTo>
                    <a:pt x="4508436" y="314375"/>
                  </a:lnTo>
                  <a:lnTo>
                    <a:pt x="4505287" y="361950"/>
                  </a:lnTo>
                  <a:lnTo>
                    <a:pt x="4508436" y="409524"/>
                  </a:lnTo>
                  <a:lnTo>
                    <a:pt x="4517720" y="455891"/>
                  </a:lnTo>
                  <a:lnTo>
                    <a:pt x="4532909" y="500468"/>
                  </a:lnTo>
                  <a:lnTo>
                    <a:pt x="4553775" y="542696"/>
                  </a:lnTo>
                  <a:lnTo>
                    <a:pt x="4580077" y="582028"/>
                  </a:lnTo>
                  <a:lnTo>
                    <a:pt x="4611573" y="617893"/>
                  </a:lnTo>
                  <a:lnTo>
                    <a:pt x="4647527" y="649312"/>
                  </a:lnTo>
                  <a:lnTo>
                    <a:pt x="4686960" y="675538"/>
                  </a:lnTo>
                  <a:lnTo>
                    <a:pt x="4729302" y="696353"/>
                  </a:lnTo>
                  <a:lnTo>
                    <a:pt x="4773993" y="711504"/>
                  </a:lnTo>
                  <a:lnTo>
                    <a:pt x="4820475" y="720763"/>
                  </a:lnTo>
                  <a:lnTo>
                    <a:pt x="4868164" y="723900"/>
                  </a:lnTo>
                  <a:lnTo>
                    <a:pt x="6085230" y="723900"/>
                  </a:lnTo>
                  <a:lnTo>
                    <a:pt x="6132931" y="720763"/>
                  </a:lnTo>
                  <a:lnTo>
                    <a:pt x="6179413" y="711504"/>
                  </a:lnTo>
                  <a:lnTo>
                    <a:pt x="6224105" y="696353"/>
                  </a:lnTo>
                  <a:lnTo>
                    <a:pt x="6266446" y="675538"/>
                  </a:lnTo>
                  <a:lnTo>
                    <a:pt x="6305880" y="649312"/>
                  </a:lnTo>
                  <a:lnTo>
                    <a:pt x="6341834" y="617893"/>
                  </a:lnTo>
                  <a:lnTo>
                    <a:pt x="6373330" y="582028"/>
                  </a:lnTo>
                  <a:lnTo>
                    <a:pt x="6399631" y="542696"/>
                  </a:lnTo>
                  <a:lnTo>
                    <a:pt x="6420485" y="500468"/>
                  </a:lnTo>
                  <a:lnTo>
                    <a:pt x="6435687" y="455891"/>
                  </a:lnTo>
                  <a:lnTo>
                    <a:pt x="6444970" y="409524"/>
                  </a:lnTo>
                  <a:lnTo>
                    <a:pt x="6448107" y="361950"/>
                  </a:lnTo>
                  <a:close/>
                </a:path>
                <a:path w="13999210" h="3124200">
                  <a:moveTo>
                    <a:pt x="8606231" y="2504833"/>
                  </a:moveTo>
                  <a:lnTo>
                    <a:pt x="8603094" y="2457259"/>
                  </a:lnTo>
                  <a:lnTo>
                    <a:pt x="8593811" y="2410904"/>
                  </a:lnTo>
                  <a:lnTo>
                    <a:pt x="8578609" y="2366327"/>
                  </a:lnTo>
                  <a:lnTo>
                    <a:pt x="8557755" y="2324087"/>
                  </a:lnTo>
                  <a:lnTo>
                    <a:pt x="8531454" y="2284768"/>
                  </a:lnTo>
                  <a:lnTo>
                    <a:pt x="8499958" y="2248903"/>
                  </a:lnTo>
                  <a:lnTo>
                    <a:pt x="8464004" y="2217483"/>
                  </a:lnTo>
                  <a:lnTo>
                    <a:pt x="8424570" y="2191245"/>
                  </a:lnTo>
                  <a:lnTo>
                    <a:pt x="8382228" y="2170442"/>
                  </a:lnTo>
                  <a:lnTo>
                    <a:pt x="8337537" y="2155291"/>
                  </a:lnTo>
                  <a:lnTo>
                    <a:pt x="8291055" y="2146033"/>
                  </a:lnTo>
                  <a:lnTo>
                    <a:pt x="8243354" y="2142883"/>
                  </a:lnTo>
                  <a:lnTo>
                    <a:pt x="7026288" y="2142883"/>
                  </a:lnTo>
                  <a:lnTo>
                    <a:pt x="6978599" y="2146033"/>
                  </a:lnTo>
                  <a:lnTo>
                    <a:pt x="6932117" y="2155291"/>
                  </a:lnTo>
                  <a:lnTo>
                    <a:pt x="6887426" y="2170442"/>
                  </a:lnTo>
                  <a:lnTo>
                    <a:pt x="6845084" y="2191245"/>
                  </a:lnTo>
                  <a:lnTo>
                    <a:pt x="6805650" y="2217483"/>
                  </a:lnTo>
                  <a:lnTo>
                    <a:pt x="6769697" y="2248903"/>
                  </a:lnTo>
                  <a:lnTo>
                    <a:pt x="6738201" y="2284768"/>
                  </a:lnTo>
                  <a:lnTo>
                    <a:pt x="6711899" y="2324087"/>
                  </a:lnTo>
                  <a:lnTo>
                    <a:pt x="6691033" y="2366327"/>
                  </a:lnTo>
                  <a:lnTo>
                    <a:pt x="6675844" y="2410904"/>
                  </a:lnTo>
                  <a:lnTo>
                    <a:pt x="6666560" y="2457259"/>
                  </a:lnTo>
                  <a:lnTo>
                    <a:pt x="6663410" y="2504833"/>
                  </a:lnTo>
                  <a:lnTo>
                    <a:pt x="6666560" y="2552420"/>
                  </a:lnTo>
                  <a:lnTo>
                    <a:pt x="6675844" y="2598775"/>
                  </a:lnTo>
                  <a:lnTo>
                    <a:pt x="6691033" y="2643352"/>
                  </a:lnTo>
                  <a:lnTo>
                    <a:pt x="6711899" y="2685592"/>
                  </a:lnTo>
                  <a:lnTo>
                    <a:pt x="6738201" y="2724912"/>
                  </a:lnTo>
                  <a:lnTo>
                    <a:pt x="6769697" y="2760776"/>
                  </a:lnTo>
                  <a:lnTo>
                    <a:pt x="6805650" y="2792196"/>
                  </a:lnTo>
                  <a:lnTo>
                    <a:pt x="6845084" y="2818434"/>
                  </a:lnTo>
                  <a:lnTo>
                    <a:pt x="6887426" y="2839237"/>
                  </a:lnTo>
                  <a:lnTo>
                    <a:pt x="6932117" y="2854388"/>
                  </a:lnTo>
                  <a:lnTo>
                    <a:pt x="6978599" y="2863646"/>
                  </a:lnTo>
                  <a:lnTo>
                    <a:pt x="7026288" y="2866783"/>
                  </a:lnTo>
                  <a:lnTo>
                    <a:pt x="8243354" y="2866783"/>
                  </a:lnTo>
                  <a:lnTo>
                    <a:pt x="8291055" y="2863646"/>
                  </a:lnTo>
                  <a:lnTo>
                    <a:pt x="8337537" y="2854388"/>
                  </a:lnTo>
                  <a:lnTo>
                    <a:pt x="8382228" y="2839237"/>
                  </a:lnTo>
                  <a:lnTo>
                    <a:pt x="8424570" y="2818434"/>
                  </a:lnTo>
                  <a:lnTo>
                    <a:pt x="8464004" y="2792196"/>
                  </a:lnTo>
                  <a:lnTo>
                    <a:pt x="8499958" y="2760776"/>
                  </a:lnTo>
                  <a:lnTo>
                    <a:pt x="8531454" y="2724912"/>
                  </a:lnTo>
                  <a:lnTo>
                    <a:pt x="8557755" y="2685592"/>
                  </a:lnTo>
                  <a:lnTo>
                    <a:pt x="8578609" y="2643352"/>
                  </a:lnTo>
                  <a:lnTo>
                    <a:pt x="8593811" y="2598775"/>
                  </a:lnTo>
                  <a:lnTo>
                    <a:pt x="8603094" y="2552420"/>
                  </a:lnTo>
                  <a:lnTo>
                    <a:pt x="8606231" y="2504833"/>
                  </a:lnTo>
                  <a:close/>
                </a:path>
                <a:path w="13999210" h="3124200">
                  <a:moveTo>
                    <a:pt x="8606231" y="361950"/>
                  </a:moveTo>
                  <a:lnTo>
                    <a:pt x="8603094" y="314375"/>
                  </a:lnTo>
                  <a:lnTo>
                    <a:pt x="8593811" y="268020"/>
                  </a:lnTo>
                  <a:lnTo>
                    <a:pt x="8578609" y="223443"/>
                  </a:lnTo>
                  <a:lnTo>
                    <a:pt x="8557755" y="181203"/>
                  </a:lnTo>
                  <a:lnTo>
                    <a:pt x="8531454" y="141871"/>
                  </a:lnTo>
                  <a:lnTo>
                    <a:pt x="8499958" y="106019"/>
                  </a:lnTo>
                  <a:lnTo>
                    <a:pt x="8464004" y="74599"/>
                  </a:lnTo>
                  <a:lnTo>
                    <a:pt x="8424570" y="48361"/>
                  </a:lnTo>
                  <a:lnTo>
                    <a:pt x="8382228" y="27559"/>
                  </a:lnTo>
                  <a:lnTo>
                    <a:pt x="8337537" y="12407"/>
                  </a:lnTo>
                  <a:lnTo>
                    <a:pt x="8291055" y="3136"/>
                  </a:lnTo>
                  <a:lnTo>
                    <a:pt x="8243354" y="0"/>
                  </a:lnTo>
                  <a:lnTo>
                    <a:pt x="7026288" y="0"/>
                  </a:lnTo>
                  <a:lnTo>
                    <a:pt x="6978599" y="3136"/>
                  </a:lnTo>
                  <a:lnTo>
                    <a:pt x="6932117" y="12407"/>
                  </a:lnTo>
                  <a:lnTo>
                    <a:pt x="6887426" y="27559"/>
                  </a:lnTo>
                  <a:lnTo>
                    <a:pt x="6845084" y="48361"/>
                  </a:lnTo>
                  <a:lnTo>
                    <a:pt x="6805650" y="74599"/>
                  </a:lnTo>
                  <a:lnTo>
                    <a:pt x="6769697" y="106019"/>
                  </a:lnTo>
                  <a:lnTo>
                    <a:pt x="6738201" y="141871"/>
                  </a:lnTo>
                  <a:lnTo>
                    <a:pt x="6711899" y="181203"/>
                  </a:lnTo>
                  <a:lnTo>
                    <a:pt x="6691033" y="223443"/>
                  </a:lnTo>
                  <a:lnTo>
                    <a:pt x="6675844" y="268020"/>
                  </a:lnTo>
                  <a:lnTo>
                    <a:pt x="6666560" y="314375"/>
                  </a:lnTo>
                  <a:lnTo>
                    <a:pt x="6663410" y="361950"/>
                  </a:lnTo>
                  <a:lnTo>
                    <a:pt x="6666560" y="409524"/>
                  </a:lnTo>
                  <a:lnTo>
                    <a:pt x="6675844" y="455891"/>
                  </a:lnTo>
                  <a:lnTo>
                    <a:pt x="6691033" y="500468"/>
                  </a:lnTo>
                  <a:lnTo>
                    <a:pt x="6711899" y="542696"/>
                  </a:lnTo>
                  <a:lnTo>
                    <a:pt x="6738201" y="582028"/>
                  </a:lnTo>
                  <a:lnTo>
                    <a:pt x="6769697" y="617893"/>
                  </a:lnTo>
                  <a:lnTo>
                    <a:pt x="6805650" y="649312"/>
                  </a:lnTo>
                  <a:lnTo>
                    <a:pt x="6845084" y="675538"/>
                  </a:lnTo>
                  <a:lnTo>
                    <a:pt x="6887426" y="696353"/>
                  </a:lnTo>
                  <a:lnTo>
                    <a:pt x="6932117" y="711504"/>
                  </a:lnTo>
                  <a:lnTo>
                    <a:pt x="6978599" y="720763"/>
                  </a:lnTo>
                  <a:lnTo>
                    <a:pt x="7026288" y="723900"/>
                  </a:lnTo>
                  <a:lnTo>
                    <a:pt x="8243354" y="723900"/>
                  </a:lnTo>
                  <a:lnTo>
                    <a:pt x="8291055" y="720763"/>
                  </a:lnTo>
                  <a:lnTo>
                    <a:pt x="8337537" y="711504"/>
                  </a:lnTo>
                  <a:lnTo>
                    <a:pt x="8382228" y="696353"/>
                  </a:lnTo>
                  <a:lnTo>
                    <a:pt x="8424570" y="675538"/>
                  </a:lnTo>
                  <a:lnTo>
                    <a:pt x="8464004" y="649312"/>
                  </a:lnTo>
                  <a:lnTo>
                    <a:pt x="8499958" y="617893"/>
                  </a:lnTo>
                  <a:lnTo>
                    <a:pt x="8531454" y="582028"/>
                  </a:lnTo>
                  <a:lnTo>
                    <a:pt x="8557755" y="542696"/>
                  </a:lnTo>
                  <a:lnTo>
                    <a:pt x="8578609" y="500468"/>
                  </a:lnTo>
                  <a:lnTo>
                    <a:pt x="8593811" y="455891"/>
                  </a:lnTo>
                  <a:lnTo>
                    <a:pt x="8603094" y="409524"/>
                  </a:lnTo>
                  <a:lnTo>
                    <a:pt x="8606231" y="361950"/>
                  </a:lnTo>
                  <a:close/>
                </a:path>
                <a:path w="13999210" h="3124200">
                  <a:moveTo>
                    <a:pt x="10777271" y="2636634"/>
                  </a:moveTo>
                  <a:lnTo>
                    <a:pt x="10774896" y="2582049"/>
                  </a:lnTo>
                  <a:lnTo>
                    <a:pt x="10767847" y="2534704"/>
                  </a:lnTo>
                  <a:lnTo>
                    <a:pt x="10756278" y="2488488"/>
                  </a:lnTo>
                  <a:lnTo>
                    <a:pt x="10740288" y="2443734"/>
                  </a:lnTo>
                  <a:lnTo>
                    <a:pt x="10720045" y="2400757"/>
                  </a:lnTo>
                  <a:lnTo>
                    <a:pt x="10695661" y="2359863"/>
                  </a:lnTo>
                  <a:lnTo>
                    <a:pt x="10667263" y="2321395"/>
                  </a:lnTo>
                  <a:lnTo>
                    <a:pt x="10634993" y="2285644"/>
                  </a:lnTo>
                  <a:lnTo>
                    <a:pt x="10599357" y="2253272"/>
                  </a:lnTo>
                  <a:lnTo>
                    <a:pt x="10561003" y="2224798"/>
                  </a:lnTo>
                  <a:lnTo>
                    <a:pt x="10520248" y="2200325"/>
                  </a:lnTo>
                  <a:lnTo>
                    <a:pt x="10477398" y="2180018"/>
                  </a:lnTo>
                  <a:lnTo>
                    <a:pt x="10432771" y="2163991"/>
                  </a:lnTo>
                  <a:lnTo>
                    <a:pt x="10386708" y="2152370"/>
                  </a:lnTo>
                  <a:lnTo>
                    <a:pt x="10339514" y="2145309"/>
                  </a:lnTo>
                  <a:lnTo>
                    <a:pt x="10291496" y="2142921"/>
                  </a:lnTo>
                  <a:lnTo>
                    <a:pt x="9291371" y="2142921"/>
                  </a:lnTo>
                  <a:lnTo>
                    <a:pt x="9243365" y="2145309"/>
                  </a:lnTo>
                  <a:lnTo>
                    <a:pt x="9196159" y="2152370"/>
                  </a:lnTo>
                  <a:lnTo>
                    <a:pt x="9150096" y="2163991"/>
                  </a:lnTo>
                  <a:lnTo>
                    <a:pt x="9105468" y="2180018"/>
                  </a:lnTo>
                  <a:lnTo>
                    <a:pt x="9062631" y="2200325"/>
                  </a:lnTo>
                  <a:lnTo>
                    <a:pt x="9021864" y="2224798"/>
                  </a:lnTo>
                  <a:lnTo>
                    <a:pt x="8983510" y="2253272"/>
                  </a:lnTo>
                  <a:lnTo>
                    <a:pt x="8947874" y="2285644"/>
                  </a:lnTo>
                  <a:lnTo>
                    <a:pt x="8915603" y="2321395"/>
                  </a:lnTo>
                  <a:lnTo>
                    <a:pt x="8887219" y="2359863"/>
                  </a:lnTo>
                  <a:lnTo>
                    <a:pt x="8862822" y="2400757"/>
                  </a:lnTo>
                  <a:lnTo>
                    <a:pt x="8842578" y="2443734"/>
                  </a:lnTo>
                  <a:lnTo>
                    <a:pt x="8826589" y="2488488"/>
                  </a:lnTo>
                  <a:lnTo>
                    <a:pt x="8815019" y="2534704"/>
                  </a:lnTo>
                  <a:lnTo>
                    <a:pt x="8807971" y="2582049"/>
                  </a:lnTo>
                  <a:lnTo>
                    <a:pt x="8805596" y="2630208"/>
                  </a:lnTo>
                  <a:lnTo>
                    <a:pt x="8807971" y="2684805"/>
                  </a:lnTo>
                  <a:lnTo>
                    <a:pt x="8815019" y="2732151"/>
                  </a:lnTo>
                  <a:lnTo>
                    <a:pt x="8826589" y="2778366"/>
                  </a:lnTo>
                  <a:lnTo>
                    <a:pt x="8842578" y="2823121"/>
                  </a:lnTo>
                  <a:lnTo>
                    <a:pt x="8862822" y="2866098"/>
                  </a:lnTo>
                  <a:lnTo>
                    <a:pt x="8887219" y="2906992"/>
                  </a:lnTo>
                  <a:lnTo>
                    <a:pt x="8915603" y="2945460"/>
                  </a:lnTo>
                  <a:lnTo>
                    <a:pt x="8947874" y="2981210"/>
                  </a:lnTo>
                  <a:lnTo>
                    <a:pt x="8983510" y="3013583"/>
                  </a:lnTo>
                  <a:lnTo>
                    <a:pt x="9021864" y="3042056"/>
                  </a:lnTo>
                  <a:lnTo>
                    <a:pt x="9062631" y="3066529"/>
                  </a:lnTo>
                  <a:lnTo>
                    <a:pt x="9105468" y="3086836"/>
                  </a:lnTo>
                  <a:lnTo>
                    <a:pt x="9150096" y="3102864"/>
                  </a:lnTo>
                  <a:lnTo>
                    <a:pt x="9196159" y="3114484"/>
                  </a:lnTo>
                  <a:lnTo>
                    <a:pt x="9243365" y="3121545"/>
                  </a:lnTo>
                  <a:lnTo>
                    <a:pt x="9291371" y="3123933"/>
                  </a:lnTo>
                  <a:lnTo>
                    <a:pt x="10291496" y="3123933"/>
                  </a:lnTo>
                  <a:lnTo>
                    <a:pt x="10339514" y="3121545"/>
                  </a:lnTo>
                  <a:lnTo>
                    <a:pt x="10386708" y="3114484"/>
                  </a:lnTo>
                  <a:lnTo>
                    <a:pt x="10432771" y="3102864"/>
                  </a:lnTo>
                  <a:lnTo>
                    <a:pt x="10477398" y="3086836"/>
                  </a:lnTo>
                  <a:lnTo>
                    <a:pt x="10520248" y="3066529"/>
                  </a:lnTo>
                  <a:lnTo>
                    <a:pt x="10561003" y="3042056"/>
                  </a:lnTo>
                  <a:lnTo>
                    <a:pt x="10599357" y="3013583"/>
                  </a:lnTo>
                  <a:lnTo>
                    <a:pt x="10634993" y="2981210"/>
                  </a:lnTo>
                  <a:lnTo>
                    <a:pt x="10667263" y="2945460"/>
                  </a:lnTo>
                  <a:lnTo>
                    <a:pt x="10695661" y="2906992"/>
                  </a:lnTo>
                  <a:lnTo>
                    <a:pt x="10720045" y="2866098"/>
                  </a:lnTo>
                  <a:lnTo>
                    <a:pt x="10740288" y="2823121"/>
                  </a:lnTo>
                  <a:lnTo>
                    <a:pt x="10756278" y="2778366"/>
                  </a:lnTo>
                  <a:lnTo>
                    <a:pt x="10767847" y="2732151"/>
                  </a:lnTo>
                  <a:lnTo>
                    <a:pt x="10774896" y="2684805"/>
                  </a:lnTo>
                  <a:lnTo>
                    <a:pt x="10777271" y="2636634"/>
                  </a:lnTo>
                  <a:close/>
                </a:path>
                <a:path w="13999210" h="3124200">
                  <a:moveTo>
                    <a:pt x="13998943" y="2636634"/>
                  </a:moveTo>
                  <a:lnTo>
                    <a:pt x="13996556" y="2582049"/>
                  </a:lnTo>
                  <a:lnTo>
                    <a:pt x="13989507" y="2534704"/>
                  </a:lnTo>
                  <a:lnTo>
                    <a:pt x="13977925" y="2488488"/>
                  </a:lnTo>
                  <a:lnTo>
                    <a:pt x="13961936" y="2443721"/>
                  </a:lnTo>
                  <a:lnTo>
                    <a:pt x="13941666" y="2400731"/>
                  </a:lnTo>
                  <a:lnTo>
                    <a:pt x="13917257" y="2359850"/>
                  </a:lnTo>
                  <a:lnTo>
                    <a:pt x="13888834" y="2321369"/>
                  </a:lnTo>
                  <a:lnTo>
                    <a:pt x="13856538" y="2285619"/>
                  </a:lnTo>
                  <a:lnTo>
                    <a:pt x="13820877" y="2253246"/>
                  </a:lnTo>
                  <a:lnTo>
                    <a:pt x="13782497" y="2224760"/>
                  </a:lnTo>
                  <a:lnTo>
                    <a:pt x="13741692" y="2200300"/>
                  </a:lnTo>
                  <a:lnTo>
                    <a:pt x="13698817" y="2179980"/>
                  </a:lnTo>
                  <a:lnTo>
                    <a:pt x="13654164" y="2163953"/>
                  </a:lnTo>
                  <a:lnTo>
                    <a:pt x="13608050" y="2152345"/>
                  </a:lnTo>
                  <a:lnTo>
                    <a:pt x="13560819" y="2145271"/>
                  </a:lnTo>
                  <a:lnTo>
                    <a:pt x="13512762" y="2142883"/>
                  </a:lnTo>
                  <a:lnTo>
                    <a:pt x="11465712" y="2142883"/>
                  </a:lnTo>
                  <a:lnTo>
                    <a:pt x="11417656" y="2145271"/>
                  </a:lnTo>
                  <a:lnTo>
                    <a:pt x="11370424" y="2152345"/>
                  </a:lnTo>
                  <a:lnTo>
                    <a:pt x="11324311" y="2163953"/>
                  </a:lnTo>
                  <a:lnTo>
                    <a:pt x="11279657" y="2179980"/>
                  </a:lnTo>
                  <a:lnTo>
                    <a:pt x="11236770" y="2200300"/>
                  </a:lnTo>
                  <a:lnTo>
                    <a:pt x="11195977" y="2224760"/>
                  </a:lnTo>
                  <a:lnTo>
                    <a:pt x="11157598" y="2253246"/>
                  </a:lnTo>
                  <a:lnTo>
                    <a:pt x="11121936" y="2285619"/>
                  </a:lnTo>
                  <a:lnTo>
                    <a:pt x="11089640" y="2321369"/>
                  </a:lnTo>
                  <a:lnTo>
                    <a:pt x="11061217" y="2359850"/>
                  </a:lnTo>
                  <a:lnTo>
                    <a:pt x="11036808" y="2400731"/>
                  </a:lnTo>
                  <a:lnTo>
                    <a:pt x="11016539" y="2443721"/>
                  </a:lnTo>
                  <a:lnTo>
                    <a:pt x="11000550" y="2488488"/>
                  </a:lnTo>
                  <a:lnTo>
                    <a:pt x="10988954" y="2534704"/>
                  </a:lnTo>
                  <a:lnTo>
                    <a:pt x="10981906" y="2582049"/>
                  </a:lnTo>
                  <a:lnTo>
                    <a:pt x="10979531" y="2630208"/>
                  </a:lnTo>
                  <a:lnTo>
                    <a:pt x="10981906" y="2684805"/>
                  </a:lnTo>
                  <a:lnTo>
                    <a:pt x="10988954" y="2732151"/>
                  </a:lnTo>
                  <a:lnTo>
                    <a:pt x="11000550" y="2778366"/>
                  </a:lnTo>
                  <a:lnTo>
                    <a:pt x="11016539" y="2823133"/>
                  </a:lnTo>
                  <a:lnTo>
                    <a:pt x="11036808" y="2866123"/>
                  </a:lnTo>
                  <a:lnTo>
                    <a:pt x="11061217" y="2907004"/>
                  </a:lnTo>
                  <a:lnTo>
                    <a:pt x="11089640" y="2945485"/>
                  </a:lnTo>
                  <a:lnTo>
                    <a:pt x="11121936" y="2981236"/>
                  </a:lnTo>
                  <a:lnTo>
                    <a:pt x="11157598" y="3013608"/>
                  </a:lnTo>
                  <a:lnTo>
                    <a:pt x="11195977" y="3042094"/>
                  </a:lnTo>
                  <a:lnTo>
                    <a:pt x="11236770" y="3066554"/>
                  </a:lnTo>
                  <a:lnTo>
                    <a:pt x="11279657" y="3086874"/>
                  </a:lnTo>
                  <a:lnTo>
                    <a:pt x="11324311" y="3102902"/>
                  </a:lnTo>
                  <a:lnTo>
                    <a:pt x="11370424" y="3114510"/>
                  </a:lnTo>
                  <a:lnTo>
                    <a:pt x="11417656" y="3121583"/>
                  </a:lnTo>
                  <a:lnTo>
                    <a:pt x="11465712" y="3123958"/>
                  </a:lnTo>
                  <a:lnTo>
                    <a:pt x="13512762" y="3123958"/>
                  </a:lnTo>
                  <a:lnTo>
                    <a:pt x="13560819" y="3121583"/>
                  </a:lnTo>
                  <a:lnTo>
                    <a:pt x="13608050" y="3114510"/>
                  </a:lnTo>
                  <a:lnTo>
                    <a:pt x="13654164" y="3102902"/>
                  </a:lnTo>
                  <a:lnTo>
                    <a:pt x="13698817" y="3086874"/>
                  </a:lnTo>
                  <a:lnTo>
                    <a:pt x="13741692" y="3066554"/>
                  </a:lnTo>
                  <a:lnTo>
                    <a:pt x="13782497" y="3042094"/>
                  </a:lnTo>
                  <a:lnTo>
                    <a:pt x="13820877" y="3013608"/>
                  </a:lnTo>
                  <a:lnTo>
                    <a:pt x="13856538" y="2981236"/>
                  </a:lnTo>
                  <a:lnTo>
                    <a:pt x="13888834" y="2945485"/>
                  </a:lnTo>
                  <a:lnTo>
                    <a:pt x="13917257" y="2907004"/>
                  </a:lnTo>
                  <a:lnTo>
                    <a:pt x="13941666" y="2866123"/>
                  </a:lnTo>
                  <a:lnTo>
                    <a:pt x="13961936" y="2823133"/>
                  </a:lnTo>
                  <a:lnTo>
                    <a:pt x="13977925" y="2778366"/>
                  </a:lnTo>
                  <a:lnTo>
                    <a:pt x="13989507" y="2732151"/>
                  </a:lnTo>
                  <a:lnTo>
                    <a:pt x="13996556" y="2684805"/>
                  </a:lnTo>
                  <a:lnTo>
                    <a:pt x="13998943" y="2636634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573" y="5741169"/>
              <a:ext cx="3505200" cy="1990725"/>
            </a:xfrm>
            <a:custGeom>
              <a:avLst/>
              <a:gdLst/>
              <a:ahLst/>
              <a:cxnLst/>
              <a:rect l="l" t="t" r="r" b="b"/>
              <a:pathLst>
                <a:path w="3505200" h="1990725">
                  <a:moveTo>
                    <a:pt x="3505142" y="1990724"/>
                  </a:moveTo>
                  <a:lnTo>
                    <a:pt x="0" y="1990724"/>
                  </a:lnTo>
                  <a:lnTo>
                    <a:pt x="0" y="0"/>
                  </a:lnTo>
                  <a:lnTo>
                    <a:pt x="3505142" y="0"/>
                  </a:lnTo>
                  <a:lnTo>
                    <a:pt x="3505142" y="1990724"/>
                  </a:lnTo>
                  <a:close/>
                </a:path>
              </a:pathLst>
            </a:custGeom>
            <a:solidFill>
              <a:srgbClr val="FFBD58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2157" y="6176124"/>
              <a:ext cx="13706474" cy="114300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1635" y="8169495"/>
            <a:ext cx="17909540" cy="2115185"/>
            <a:chOff x="91635" y="8169495"/>
            <a:chExt cx="17909540" cy="2115185"/>
          </a:xfrm>
        </p:grpSpPr>
        <p:sp>
          <p:nvSpPr>
            <p:cNvPr id="17" name="object 17"/>
            <p:cNvSpPr/>
            <p:nvPr/>
          </p:nvSpPr>
          <p:spPr>
            <a:xfrm>
              <a:off x="91635" y="8169495"/>
              <a:ext cx="3505200" cy="1924050"/>
            </a:xfrm>
            <a:custGeom>
              <a:avLst/>
              <a:gdLst/>
              <a:ahLst/>
              <a:cxnLst/>
              <a:rect l="l" t="t" r="r" b="b"/>
              <a:pathLst>
                <a:path w="3505200" h="1924050">
                  <a:moveTo>
                    <a:pt x="3505018" y="1924050"/>
                  </a:moveTo>
                  <a:lnTo>
                    <a:pt x="0" y="1924050"/>
                  </a:lnTo>
                  <a:lnTo>
                    <a:pt x="0" y="0"/>
                  </a:lnTo>
                  <a:lnTo>
                    <a:pt x="3505018" y="0"/>
                  </a:lnTo>
                  <a:lnTo>
                    <a:pt x="3505018" y="1924050"/>
                  </a:lnTo>
                  <a:close/>
                </a:path>
              </a:pathLst>
            </a:custGeom>
            <a:solidFill>
              <a:srgbClr val="FF66C3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02138" y="9398316"/>
              <a:ext cx="13999210" cy="885825"/>
            </a:xfrm>
            <a:custGeom>
              <a:avLst/>
              <a:gdLst/>
              <a:ahLst/>
              <a:cxnLst/>
              <a:rect l="l" t="t" r="r" b="b"/>
              <a:pathLst>
                <a:path w="13999210" h="885825">
                  <a:moveTo>
                    <a:pt x="1942820" y="361950"/>
                  </a:moveTo>
                  <a:lnTo>
                    <a:pt x="1939683" y="314375"/>
                  </a:lnTo>
                  <a:lnTo>
                    <a:pt x="1930387" y="268020"/>
                  </a:lnTo>
                  <a:lnTo>
                    <a:pt x="1915198" y="223443"/>
                  </a:lnTo>
                  <a:lnTo>
                    <a:pt x="1894344" y="181203"/>
                  </a:lnTo>
                  <a:lnTo>
                    <a:pt x="1868043" y="141871"/>
                  </a:lnTo>
                  <a:lnTo>
                    <a:pt x="1836547" y="106006"/>
                  </a:lnTo>
                  <a:lnTo>
                    <a:pt x="1800593" y="74587"/>
                  </a:lnTo>
                  <a:lnTo>
                    <a:pt x="1761159" y="48361"/>
                  </a:lnTo>
                  <a:lnTo>
                    <a:pt x="1718818" y="27546"/>
                  </a:lnTo>
                  <a:lnTo>
                    <a:pt x="1674126" y="12395"/>
                  </a:lnTo>
                  <a:lnTo>
                    <a:pt x="1627644" y="3136"/>
                  </a:lnTo>
                  <a:lnTo>
                    <a:pt x="1579943" y="0"/>
                  </a:lnTo>
                  <a:lnTo>
                    <a:pt x="362877" y="0"/>
                  </a:lnTo>
                  <a:lnTo>
                    <a:pt x="315188" y="3136"/>
                  </a:lnTo>
                  <a:lnTo>
                    <a:pt x="268706" y="12395"/>
                  </a:lnTo>
                  <a:lnTo>
                    <a:pt x="224015" y="27546"/>
                  </a:lnTo>
                  <a:lnTo>
                    <a:pt x="181673" y="48361"/>
                  </a:lnTo>
                  <a:lnTo>
                    <a:pt x="142240" y="74587"/>
                  </a:lnTo>
                  <a:lnTo>
                    <a:pt x="106286" y="106006"/>
                  </a:lnTo>
                  <a:lnTo>
                    <a:pt x="74790" y="141871"/>
                  </a:lnTo>
                  <a:lnTo>
                    <a:pt x="48488" y="181203"/>
                  </a:lnTo>
                  <a:lnTo>
                    <a:pt x="27622" y="223443"/>
                  </a:lnTo>
                  <a:lnTo>
                    <a:pt x="12433" y="268020"/>
                  </a:lnTo>
                  <a:lnTo>
                    <a:pt x="3149" y="314375"/>
                  </a:lnTo>
                  <a:lnTo>
                    <a:pt x="0" y="361950"/>
                  </a:lnTo>
                  <a:lnTo>
                    <a:pt x="3149" y="409524"/>
                  </a:lnTo>
                  <a:lnTo>
                    <a:pt x="12433" y="455879"/>
                  </a:lnTo>
                  <a:lnTo>
                    <a:pt x="27622" y="500456"/>
                  </a:lnTo>
                  <a:lnTo>
                    <a:pt x="48488" y="542696"/>
                  </a:lnTo>
                  <a:lnTo>
                    <a:pt x="74790" y="582028"/>
                  </a:lnTo>
                  <a:lnTo>
                    <a:pt x="106286" y="617893"/>
                  </a:lnTo>
                  <a:lnTo>
                    <a:pt x="142240" y="649312"/>
                  </a:lnTo>
                  <a:lnTo>
                    <a:pt x="181673" y="675538"/>
                  </a:lnTo>
                  <a:lnTo>
                    <a:pt x="224015" y="696353"/>
                  </a:lnTo>
                  <a:lnTo>
                    <a:pt x="268706" y="711504"/>
                  </a:lnTo>
                  <a:lnTo>
                    <a:pt x="315188" y="720763"/>
                  </a:lnTo>
                  <a:lnTo>
                    <a:pt x="362877" y="723900"/>
                  </a:lnTo>
                  <a:lnTo>
                    <a:pt x="1579943" y="723900"/>
                  </a:lnTo>
                  <a:lnTo>
                    <a:pt x="1627644" y="720763"/>
                  </a:lnTo>
                  <a:lnTo>
                    <a:pt x="1674126" y="711504"/>
                  </a:lnTo>
                  <a:lnTo>
                    <a:pt x="1718818" y="696353"/>
                  </a:lnTo>
                  <a:lnTo>
                    <a:pt x="1761159" y="675538"/>
                  </a:lnTo>
                  <a:lnTo>
                    <a:pt x="1800593" y="649312"/>
                  </a:lnTo>
                  <a:lnTo>
                    <a:pt x="1836547" y="617893"/>
                  </a:lnTo>
                  <a:lnTo>
                    <a:pt x="1868043" y="582028"/>
                  </a:lnTo>
                  <a:lnTo>
                    <a:pt x="1894344" y="542696"/>
                  </a:lnTo>
                  <a:lnTo>
                    <a:pt x="1915198" y="500456"/>
                  </a:lnTo>
                  <a:lnTo>
                    <a:pt x="1930387" y="455879"/>
                  </a:lnTo>
                  <a:lnTo>
                    <a:pt x="1939683" y="409524"/>
                  </a:lnTo>
                  <a:lnTo>
                    <a:pt x="1942820" y="361950"/>
                  </a:lnTo>
                  <a:close/>
                </a:path>
                <a:path w="13999210" h="885825">
                  <a:moveTo>
                    <a:pt x="4291444" y="361950"/>
                  </a:moveTo>
                  <a:lnTo>
                    <a:pt x="4288307" y="314375"/>
                  </a:lnTo>
                  <a:lnTo>
                    <a:pt x="4279011" y="268020"/>
                  </a:lnTo>
                  <a:lnTo>
                    <a:pt x="4263822" y="223443"/>
                  </a:lnTo>
                  <a:lnTo>
                    <a:pt x="4242968" y="181203"/>
                  </a:lnTo>
                  <a:lnTo>
                    <a:pt x="4216666" y="141871"/>
                  </a:lnTo>
                  <a:lnTo>
                    <a:pt x="4185170" y="106006"/>
                  </a:lnTo>
                  <a:lnTo>
                    <a:pt x="4149217" y="74587"/>
                  </a:lnTo>
                  <a:lnTo>
                    <a:pt x="4109783" y="48361"/>
                  </a:lnTo>
                  <a:lnTo>
                    <a:pt x="4067441" y="27546"/>
                  </a:lnTo>
                  <a:lnTo>
                    <a:pt x="4022750" y="12395"/>
                  </a:lnTo>
                  <a:lnTo>
                    <a:pt x="3976268" y="3136"/>
                  </a:lnTo>
                  <a:lnTo>
                    <a:pt x="3928567" y="0"/>
                  </a:lnTo>
                  <a:lnTo>
                    <a:pt x="2711500" y="0"/>
                  </a:lnTo>
                  <a:lnTo>
                    <a:pt x="2663812" y="3136"/>
                  </a:lnTo>
                  <a:lnTo>
                    <a:pt x="2617330" y="12395"/>
                  </a:lnTo>
                  <a:lnTo>
                    <a:pt x="2572639" y="27546"/>
                  </a:lnTo>
                  <a:lnTo>
                    <a:pt x="2530297" y="48361"/>
                  </a:lnTo>
                  <a:lnTo>
                    <a:pt x="2490863" y="74587"/>
                  </a:lnTo>
                  <a:lnTo>
                    <a:pt x="2454910" y="106006"/>
                  </a:lnTo>
                  <a:lnTo>
                    <a:pt x="2423414" y="141871"/>
                  </a:lnTo>
                  <a:lnTo>
                    <a:pt x="2397112" y="181203"/>
                  </a:lnTo>
                  <a:lnTo>
                    <a:pt x="2376246" y="223443"/>
                  </a:lnTo>
                  <a:lnTo>
                    <a:pt x="2361057" y="268020"/>
                  </a:lnTo>
                  <a:lnTo>
                    <a:pt x="2351773" y="314375"/>
                  </a:lnTo>
                  <a:lnTo>
                    <a:pt x="2348623" y="361950"/>
                  </a:lnTo>
                  <a:lnTo>
                    <a:pt x="2351773" y="409524"/>
                  </a:lnTo>
                  <a:lnTo>
                    <a:pt x="2361057" y="455879"/>
                  </a:lnTo>
                  <a:lnTo>
                    <a:pt x="2376246" y="500456"/>
                  </a:lnTo>
                  <a:lnTo>
                    <a:pt x="2397112" y="542696"/>
                  </a:lnTo>
                  <a:lnTo>
                    <a:pt x="2423414" y="582028"/>
                  </a:lnTo>
                  <a:lnTo>
                    <a:pt x="2454910" y="617893"/>
                  </a:lnTo>
                  <a:lnTo>
                    <a:pt x="2490863" y="649312"/>
                  </a:lnTo>
                  <a:lnTo>
                    <a:pt x="2530297" y="675538"/>
                  </a:lnTo>
                  <a:lnTo>
                    <a:pt x="2572639" y="696353"/>
                  </a:lnTo>
                  <a:lnTo>
                    <a:pt x="2617330" y="711504"/>
                  </a:lnTo>
                  <a:lnTo>
                    <a:pt x="2663812" y="720763"/>
                  </a:lnTo>
                  <a:lnTo>
                    <a:pt x="2711500" y="723900"/>
                  </a:lnTo>
                  <a:lnTo>
                    <a:pt x="3928567" y="723900"/>
                  </a:lnTo>
                  <a:lnTo>
                    <a:pt x="3976268" y="720763"/>
                  </a:lnTo>
                  <a:lnTo>
                    <a:pt x="4022750" y="711504"/>
                  </a:lnTo>
                  <a:lnTo>
                    <a:pt x="4067441" y="696353"/>
                  </a:lnTo>
                  <a:lnTo>
                    <a:pt x="4109783" y="675538"/>
                  </a:lnTo>
                  <a:lnTo>
                    <a:pt x="4149217" y="649312"/>
                  </a:lnTo>
                  <a:lnTo>
                    <a:pt x="4185170" y="617893"/>
                  </a:lnTo>
                  <a:lnTo>
                    <a:pt x="4216666" y="582028"/>
                  </a:lnTo>
                  <a:lnTo>
                    <a:pt x="4242968" y="542696"/>
                  </a:lnTo>
                  <a:lnTo>
                    <a:pt x="4263822" y="500456"/>
                  </a:lnTo>
                  <a:lnTo>
                    <a:pt x="4279011" y="455879"/>
                  </a:lnTo>
                  <a:lnTo>
                    <a:pt x="4288307" y="409524"/>
                  </a:lnTo>
                  <a:lnTo>
                    <a:pt x="4291444" y="361950"/>
                  </a:lnTo>
                  <a:close/>
                </a:path>
                <a:path w="13999210" h="885825">
                  <a:moveTo>
                    <a:pt x="6448107" y="361950"/>
                  </a:moveTo>
                  <a:lnTo>
                    <a:pt x="6444970" y="314375"/>
                  </a:lnTo>
                  <a:lnTo>
                    <a:pt x="6435687" y="268020"/>
                  </a:lnTo>
                  <a:lnTo>
                    <a:pt x="6420485" y="223443"/>
                  </a:lnTo>
                  <a:lnTo>
                    <a:pt x="6399631" y="181203"/>
                  </a:lnTo>
                  <a:lnTo>
                    <a:pt x="6373330" y="141871"/>
                  </a:lnTo>
                  <a:lnTo>
                    <a:pt x="6341834" y="106006"/>
                  </a:lnTo>
                  <a:lnTo>
                    <a:pt x="6305880" y="74587"/>
                  </a:lnTo>
                  <a:lnTo>
                    <a:pt x="6266446" y="48361"/>
                  </a:lnTo>
                  <a:lnTo>
                    <a:pt x="6224105" y="27546"/>
                  </a:lnTo>
                  <a:lnTo>
                    <a:pt x="6179413" y="12395"/>
                  </a:lnTo>
                  <a:lnTo>
                    <a:pt x="6132931" y="3136"/>
                  </a:lnTo>
                  <a:lnTo>
                    <a:pt x="6085230" y="0"/>
                  </a:lnTo>
                  <a:lnTo>
                    <a:pt x="4868164" y="0"/>
                  </a:lnTo>
                  <a:lnTo>
                    <a:pt x="4820475" y="3136"/>
                  </a:lnTo>
                  <a:lnTo>
                    <a:pt x="4773993" y="12395"/>
                  </a:lnTo>
                  <a:lnTo>
                    <a:pt x="4729302" y="27546"/>
                  </a:lnTo>
                  <a:lnTo>
                    <a:pt x="4686960" y="48361"/>
                  </a:lnTo>
                  <a:lnTo>
                    <a:pt x="4647527" y="74587"/>
                  </a:lnTo>
                  <a:lnTo>
                    <a:pt x="4611573" y="106006"/>
                  </a:lnTo>
                  <a:lnTo>
                    <a:pt x="4580077" y="141871"/>
                  </a:lnTo>
                  <a:lnTo>
                    <a:pt x="4553775" y="181203"/>
                  </a:lnTo>
                  <a:lnTo>
                    <a:pt x="4532909" y="223443"/>
                  </a:lnTo>
                  <a:lnTo>
                    <a:pt x="4517720" y="268020"/>
                  </a:lnTo>
                  <a:lnTo>
                    <a:pt x="4508436" y="314375"/>
                  </a:lnTo>
                  <a:lnTo>
                    <a:pt x="4505287" y="361950"/>
                  </a:lnTo>
                  <a:lnTo>
                    <a:pt x="4508436" y="409524"/>
                  </a:lnTo>
                  <a:lnTo>
                    <a:pt x="4517720" y="455879"/>
                  </a:lnTo>
                  <a:lnTo>
                    <a:pt x="4532909" y="500456"/>
                  </a:lnTo>
                  <a:lnTo>
                    <a:pt x="4553775" y="542696"/>
                  </a:lnTo>
                  <a:lnTo>
                    <a:pt x="4580077" y="582028"/>
                  </a:lnTo>
                  <a:lnTo>
                    <a:pt x="4611573" y="617893"/>
                  </a:lnTo>
                  <a:lnTo>
                    <a:pt x="4647527" y="649312"/>
                  </a:lnTo>
                  <a:lnTo>
                    <a:pt x="4686960" y="675538"/>
                  </a:lnTo>
                  <a:lnTo>
                    <a:pt x="4729302" y="696353"/>
                  </a:lnTo>
                  <a:lnTo>
                    <a:pt x="4773993" y="711504"/>
                  </a:lnTo>
                  <a:lnTo>
                    <a:pt x="4820475" y="720763"/>
                  </a:lnTo>
                  <a:lnTo>
                    <a:pt x="4868164" y="723900"/>
                  </a:lnTo>
                  <a:lnTo>
                    <a:pt x="6085230" y="723900"/>
                  </a:lnTo>
                  <a:lnTo>
                    <a:pt x="6132931" y="720763"/>
                  </a:lnTo>
                  <a:lnTo>
                    <a:pt x="6179413" y="711504"/>
                  </a:lnTo>
                  <a:lnTo>
                    <a:pt x="6224105" y="696353"/>
                  </a:lnTo>
                  <a:lnTo>
                    <a:pt x="6266446" y="675538"/>
                  </a:lnTo>
                  <a:lnTo>
                    <a:pt x="6305880" y="649312"/>
                  </a:lnTo>
                  <a:lnTo>
                    <a:pt x="6341834" y="617893"/>
                  </a:lnTo>
                  <a:lnTo>
                    <a:pt x="6373330" y="582028"/>
                  </a:lnTo>
                  <a:lnTo>
                    <a:pt x="6399631" y="542696"/>
                  </a:lnTo>
                  <a:lnTo>
                    <a:pt x="6420485" y="500456"/>
                  </a:lnTo>
                  <a:lnTo>
                    <a:pt x="6435687" y="455879"/>
                  </a:lnTo>
                  <a:lnTo>
                    <a:pt x="6444970" y="409524"/>
                  </a:lnTo>
                  <a:lnTo>
                    <a:pt x="6448107" y="361950"/>
                  </a:lnTo>
                  <a:close/>
                </a:path>
                <a:path w="13999210" h="885825">
                  <a:moveTo>
                    <a:pt x="8891981" y="361950"/>
                  </a:moveTo>
                  <a:lnTo>
                    <a:pt x="8888844" y="314375"/>
                  </a:lnTo>
                  <a:lnTo>
                    <a:pt x="8879561" y="268020"/>
                  </a:lnTo>
                  <a:lnTo>
                    <a:pt x="8864359" y="223443"/>
                  </a:lnTo>
                  <a:lnTo>
                    <a:pt x="8843505" y="181203"/>
                  </a:lnTo>
                  <a:lnTo>
                    <a:pt x="8817204" y="141871"/>
                  </a:lnTo>
                  <a:lnTo>
                    <a:pt x="8785708" y="106006"/>
                  </a:lnTo>
                  <a:lnTo>
                    <a:pt x="8749754" y="74587"/>
                  </a:lnTo>
                  <a:lnTo>
                    <a:pt x="8710320" y="48361"/>
                  </a:lnTo>
                  <a:lnTo>
                    <a:pt x="8667979" y="27546"/>
                  </a:lnTo>
                  <a:lnTo>
                    <a:pt x="8623287" y="12395"/>
                  </a:lnTo>
                  <a:lnTo>
                    <a:pt x="8576805" y="3136"/>
                  </a:lnTo>
                  <a:lnTo>
                    <a:pt x="8529104" y="0"/>
                  </a:lnTo>
                  <a:lnTo>
                    <a:pt x="7312038" y="0"/>
                  </a:lnTo>
                  <a:lnTo>
                    <a:pt x="7264349" y="3136"/>
                  </a:lnTo>
                  <a:lnTo>
                    <a:pt x="7217867" y="12395"/>
                  </a:lnTo>
                  <a:lnTo>
                    <a:pt x="7173176" y="27546"/>
                  </a:lnTo>
                  <a:lnTo>
                    <a:pt x="7130834" y="48361"/>
                  </a:lnTo>
                  <a:lnTo>
                    <a:pt x="7091400" y="74587"/>
                  </a:lnTo>
                  <a:lnTo>
                    <a:pt x="7055447" y="106006"/>
                  </a:lnTo>
                  <a:lnTo>
                    <a:pt x="7023951" y="141871"/>
                  </a:lnTo>
                  <a:lnTo>
                    <a:pt x="6997649" y="181203"/>
                  </a:lnTo>
                  <a:lnTo>
                    <a:pt x="6976783" y="223443"/>
                  </a:lnTo>
                  <a:lnTo>
                    <a:pt x="6961594" y="268020"/>
                  </a:lnTo>
                  <a:lnTo>
                    <a:pt x="6952310" y="314375"/>
                  </a:lnTo>
                  <a:lnTo>
                    <a:pt x="6949160" y="361950"/>
                  </a:lnTo>
                  <a:lnTo>
                    <a:pt x="6952310" y="409524"/>
                  </a:lnTo>
                  <a:lnTo>
                    <a:pt x="6961594" y="455879"/>
                  </a:lnTo>
                  <a:lnTo>
                    <a:pt x="6976783" y="500456"/>
                  </a:lnTo>
                  <a:lnTo>
                    <a:pt x="6997649" y="542696"/>
                  </a:lnTo>
                  <a:lnTo>
                    <a:pt x="7023951" y="582028"/>
                  </a:lnTo>
                  <a:lnTo>
                    <a:pt x="7055447" y="617893"/>
                  </a:lnTo>
                  <a:lnTo>
                    <a:pt x="7091400" y="649312"/>
                  </a:lnTo>
                  <a:lnTo>
                    <a:pt x="7130834" y="675538"/>
                  </a:lnTo>
                  <a:lnTo>
                    <a:pt x="7173176" y="696353"/>
                  </a:lnTo>
                  <a:lnTo>
                    <a:pt x="7217867" y="711504"/>
                  </a:lnTo>
                  <a:lnTo>
                    <a:pt x="7264349" y="720763"/>
                  </a:lnTo>
                  <a:lnTo>
                    <a:pt x="7312038" y="723900"/>
                  </a:lnTo>
                  <a:lnTo>
                    <a:pt x="8529104" y="723900"/>
                  </a:lnTo>
                  <a:lnTo>
                    <a:pt x="8576805" y="720763"/>
                  </a:lnTo>
                  <a:lnTo>
                    <a:pt x="8623287" y="711504"/>
                  </a:lnTo>
                  <a:lnTo>
                    <a:pt x="8667979" y="696353"/>
                  </a:lnTo>
                  <a:lnTo>
                    <a:pt x="8710320" y="675538"/>
                  </a:lnTo>
                  <a:lnTo>
                    <a:pt x="8749754" y="649312"/>
                  </a:lnTo>
                  <a:lnTo>
                    <a:pt x="8785708" y="617893"/>
                  </a:lnTo>
                  <a:lnTo>
                    <a:pt x="8817204" y="582028"/>
                  </a:lnTo>
                  <a:lnTo>
                    <a:pt x="8843505" y="542696"/>
                  </a:lnTo>
                  <a:lnTo>
                    <a:pt x="8864359" y="500456"/>
                  </a:lnTo>
                  <a:lnTo>
                    <a:pt x="8879561" y="455879"/>
                  </a:lnTo>
                  <a:lnTo>
                    <a:pt x="8888844" y="409524"/>
                  </a:lnTo>
                  <a:lnTo>
                    <a:pt x="8891981" y="361950"/>
                  </a:lnTo>
                  <a:close/>
                </a:path>
                <a:path w="13999210" h="885825">
                  <a:moveTo>
                    <a:pt x="13998893" y="442912"/>
                  </a:moveTo>
                  <a:lnTo>
                    <a:pt x="13996048" y="392938"/>
                  </a:lnTo>
                  <a:lnTo>
                    <a:pt x="13987653" y="343979"/>
                  </a:lnTo>
                  <a:lnTo>
                    <a:pt x="13973886" y="296481"/>
                  </a:lnTo>
                  <a:lnTo>
                    <a:pt x="13954913" y="250875"/>
                  </a:lnTo>
                  <a:lnTo>
                    <a:pt x="13930935" y="207594"/>
                  </a:lnTo>
                  <a:lnTo>
                    <a:pt x="13902119" y="167068"/>
                  </a:lnTo>
                  <a:lnTo>
                    <a:pt x="13868641" y="129730"/>
                  </a:lnTo>
                  <a:lnTo>
                    <a:pt x="13831151" y="96380"/>
                  </a:lnTo>
                  <a:lnTo>
                    <a:pt x="13790460" y="67678"/>
                  </a:lnTo>
                  <a:lnTo>
                    <a:pt x="13747001" y="43802"/>
                  </a:lnTo>
                  <a:lnTo>
                    <a:pt x="13701205" y="24904"/>
                  </a:lnTo>
                  <a:lnTo>
                    <a:pt x="13653516" y="11188"/>
                  </a:lnTo>
                  <a:lnTo>
                    <a:pt x="13604367" y="2832"/>
                  </a:lnTo>
                  <a:lnTo>
                    <a:pt x="13554189" y="0"/>
                  </a:lnTo>
                  <a:lnTo>
                    <a:pt x="11424285" y="0"/>
                  </a:lnTo>
                  <a:lnTo>
                    <a:pt x="11374107" y="2832"/>
                  </a:lnTo>
                  <a:lnTo>
                    <a:pt x="11324958" y="11188"/>
                  </a:lnTo>
                  <a:lnTo>
                    <a:pt x="11277257" y="24904"/>
                  </a:lnTo>
                  <a:lnTo>
                    <a:pt x="11231474" y="43802"/>
                  </a:lnTo>
                  <a:lnTo>
                    <a:pt x="11188014" y="67678"/>
                  </a:lnTo>
                  <a:lnTo>
                    <a:pt x="11147323" y="96380"/>
                  </a:lnTo>
                  <a:lnTo>
                    <a:pt x="11109833" y="129730"/>
                  </a:lnTo>
                  <a:lnTo>
                    <a:pt x="11076356" y="167068"/>
                  </a:lnTo>
                  <a:lnTo>
                    <a:pt x="11047540" y="207594"/>
                  </a:lnTo>
                  <a:lnTo>
                    <a:pt x="11023549" y="250875"/>
                  </a:lnTo>
                  <a:lnTo>
                    <a:pt x="11004588" y="296481"/>
                  </a:lnTo>
                  <a:lnTo>
                    <a:pt x="10990821" y="343979"/>
                  </a:lnTo>
                  <a:lnTo>
                    <a:pt x="10982427" y="392938"/>
                  </a:lnTo>
                  <a:lnTo>
                    <a:pt x="10979582" y="442912"/>
                  </a:lnTo>
                  <a:lnTo>
                    <a:pt x="10982427" y="492887"/>
                  </a:lnTo>
                  <a:lnTo>
                    <a:pt x="10990821" y="541845"/>
                  </a:lnTo>
                  <a:lnTo>
                    <a:pt x="11004588" y="589343"/>
                  </a:lnTo>
                  <a:lnTo>
                    <a:pt x="11023549" y="634949"/>
                  </a:lnTo>
                  <a:lnTo>
                    <a:pt x="11047540" y="678230"/>
                  </a:lnTo>
                  <a:lnTo>
                    <a:pt x="11076356" y="718756"/>
                  </a:lnTo>
                  <a:lnTo>
                    <a:pt x="11109833" y="756094"/>
                  </a:lnTo>
                  <a:lnTo>
                    <a:pt x="11147323" y="789444"/>
                  </a:lnTo>
                  <a:lnTo>
                    <a:pt x="11188014" y="818146"/>
                  </a:lnTo>
                  <a:lnTo>
                    <a:pt x="11231474" y="842022"/>
                  </a:lnTo>
                  <a:lnTo>
                    <a:pt x="11277257" y="860920"/>
                  </a:lnTo>
                  <a:lnTo>
                    <a:pt x="11324958" y="874636"/>
                  </a:lnTo>
                  <a:lnTo>
                    <a:pt x="11374107" y="882992"/>
                  </a:lnTo>
                  <a:lnTo>
                    <a:pt x="11424285" y="885825"/>
                  </a:lnTo>
                  <a:lnTo>
                    <a:pt x="13554189" y="885825"/>
                  </a:lnTo>
                  <a:lnTo>
                    <a:pt x="13604367" y="882992"/>
                  </a:lnTo>
                  <a:lnTo>
                    <a:pt x="13653516" y="874636"/>
                  </a:lnTo>
                  <a:lnTo>
                    <a:pt x="13701205" y="860920"/>
                  </a:lnTo>
                  <a:lnTo>
                    <a:pt x="13747001" y="842022"/>
                  </a:lnTo>
                  <a:lnTo>
                    <a:pt x="13790460" y="818146"/>
                  </a:lnTo>
                  <a:lnTo>
                    <a:pt x="13831151" y="789444"/>
                  </a:lnTo>
                  <a:lnTo>
                    <a:pt x="13868641" y="756094"/>
                  </a:lnTo>
                  <a:lnTo>
                    <a:pt x="13902119" y="718756"/>
                  </a:lnTo>
                  <a:lnTo>
                    <a:pt x="13930935" y="678230"/>
                  </a:lnTo>
                  <a:lnTo>
                    <a:pt x="13954913" y="634949"/>
                  </a:lnTo>
                  <a:lnTo>
                    <a:pt x="13973886" y="589343"/>
                  </a:lnTo>
                  <a:lnTo>
                    <a:pt x="13987653" y="541845"/>
                  </a:lnTo>
                  <a:lnTo>
                    <a:pt x="13996048" y="492887"/>
                  </a:lnTo>
                  <a:lnTo>
                    <a:pt x="13998893" y="442912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2157" y="8388248"/>
              <a:ext cx="14277974" cy="11429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77417" y="8288634"/>
            <a:ext cx="3234690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0" dirty="0">
                <a:solidFill>
                  <a:srgbClr val="181818"/>
                </a:solidFill>
                <a:latin typeface="Verdana"/>
                <a:cs typeface="Verdana"/>
              </a:rPr>
              <a:t>Ладанка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16100"/>
              </a:lnSpc>
              <a:spcBef>
                <a:spcPts val="1460"/>
              </a:spcBef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181818"/>
                </a:solidFill>
                <a:latin typeface="Trebuchet MS"/>
                <a:cs typeface="Trebuchet MS"/>
              </a:rPr>
              <a:t>неделю+2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повтора,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3 </a:t>
            </a:r>
            <a:r>
              <a:rPr sz="1400" spc="-409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каждая.</a:t>
            </a:r>
            <a:endParaRPr sz="1400">
              <a:latin typeface="Trebuchet MS"/>
              <a:cs typeface="Trebuchet MS"/>
            </a:endParaRPr>
          </a:p>
          <a:p>
            <a:pPr marL="12700" marR="213360">
              <a:lnSpc>
                <a:spcPct val="116100"/>
              </a:lnSpc>
            </a:pP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ИТОГО: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за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181818"/>
                </a:solidFill>
                <a:latin typeface="Trebuchet MS"/>
                <a:cs typeface="Trebuchet MS"/>
              </a:rPr>
              <a:t>год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48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181818"/>
                </a:solidFill>
                <a:latin typeface="Trebuchet MS"/>
                <a:cs typeface="Trebuchet MS"/>
              </a:rPr>
              <a:t>программ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или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144 </a:t>
            </a:r>
            <a:r>
              <a:rPr sz="1400" spc="-40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минуты,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с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432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эфирного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времени.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131" y="1826571"/>
            <a:ext cx="3326765" cy="153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40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2200" b="1" spc="-245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2200" b="1" spc="-170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2200" b="1" spc="-25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7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11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2200" b="1" spc="-170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2200" b="1" spc="-215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2200" b="1" spc="-19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2200" b="1" spc="-130" dirty="0">
                <a:solidFill>
                  <a:srgbClr val="181818"/>
                </a:solidFill>
                <a:latin typeface="Verdana"/>
                <a:cs typeface="Verdana"/>
              </a:rPr>
              <a:t>н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3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16100"/>
              </a:lnSpc>
              <a:spcBef>
                <a:spcPts val="1460"/>
              </a:spcBef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неделю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+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повтора,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7 </a:t>
            </a:r>
            <a:r>
              <a:rPr sz="1400" spc="-40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каждая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15" dirty="0">
                <a:solidFill>
                  <a:srgbClr val="181818"/>
                </a:solidFill>
                <a:latin typeface="Trebuchet MS"/>
                <a:cs typeface="Trebuchet MS"/>
              </a:rPr>
              <a:t>программа..</a:t>
            </a:r>
            <a:endParaRPr sz="1400">
              <a:latin typeface="Trebuchet MS"/>
              <a:cs typeface="Trebuchet MS"/>
            </a:endParaRPr>
          </a:p>
          <a:p>
            <a:pPr marL="12700" marR="280670">
              <a:lnSpc>
                <a:spcPct val="116100"/>
              </a:lnSpc>
            </a:pP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ИТОГО: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за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181818"/>
                </a:solidFill>
                <a:latin typeface="Trebuchet MS"/>
                <a:cs typeface="Trebuchet MS"/>
              </a:rPr>
              <a:t>год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48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программ.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0" dirty="0">
                <a:solidFill>
                  <a:srgbClr val="181818"/>
                </a:solidFill>
                <a:latin typeface="Trebuchet MS"/>
                <a:cs typeface="Trebuchet MS"/>
              </a:rPr>
              <a:t>Это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336 </a:t>
            </a:r>
            <a:r>
              <a:rPr sz="1400" spc="-40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минут,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1008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0" dirty="0">
                <a:solidFill>
                  <a:srgbClr val="181818"/>
                </a:solidFill>
                <a:latin typeface="Trebuchet MS"/>
                <a:cs typeface="Trebuchet MS"/>
              </a:rPr>
              <a:t>минут.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131" y="3821952"/>
            <a:ext cx="3234690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25" dirty="0">
                <a:solidFill>
                  <a:srgbClr val="181818"/>
                </a:solidFill>
                <a:latin typeface="Verdana"/>
                <a:cs typeface="Verdana"/>
              </a:rPr>
              <a:t>Подвижники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16100"/>
              </a:lnSpc>
              <a:spcBef>
                <a:spcPts val="1460"/>
              </a:spcBef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181818"/>
                </a:solidFill>
                <a:latin typeface="Trebuchet MS"/>
                <a:cs typeface="Trebuchet MS"/>
              </a:rPr>
              <a:t>неделю+4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повтора,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5 </a:t>
            </a:r>
            <a:r>
              <a:rPr sz="1400" spc="-409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каждая.</a:t>
            </a:r>
            <a:endParaRPr sz="1400">
              <a:latin typeface="Trebuchet MS"/>
              <a:cs typeface="Trebuchet MS"/>
            </a:endParaRPr>
          </a:p>
          <a:p>
            <a:pPr marL="12700" marR="187960">
              <a:lnSpc>
                <a:spcPct val="116100"/>
              </a:lnSpc>
            </a:pP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ИТОГО: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за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181818"/>
                </a:solidFill>
                <a:latin typeface="Trebuchet MS"/>
                <a:cs typeface="Trebuchet MS"/>
              </a:rPr>
              <a:t>год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48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программ.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0" dirty="0">
                <a:solidFill>
                  <a:srgbClr val="181818"/>
                </a:solidFill>
                <a:latin typeface="Trebuchet MS"/>
                <a:cs typeface="Trebuchet MS"/>
              </a:rPr>
              <a:t>Это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240 </a:t>
            </a:r>
            <a:r>
              <a:rPr sz="1400" spc="-40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минут, с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1200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эфирного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времени.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7417" y="5711356"/>
            <a:ext cx="3406775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6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2200" b="1" spc="-170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19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25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2200" b="1" spc="-10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2200" b="1" spc="-245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2200" b="1" spc="-170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2200" b="1" spc="-175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endParaRPr sz="2200">
              <a:latin typeface="Verdana"/>
              <a:cs typeface="Verdana"/>
            </a:endParaRPr>
          </a:p>
          <a:p>
            <a:pPr marL="12700" marR="177165">
              <a:lnSpc>
                <a:spcPct val="116100"/>
              </a:lnSpc>
              <a:spcBef>
                <a:spcPts val="1460"/>
              </a:spcBef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181818"/>
                </a:solidFill>
                <a:latin typeface="Trebuchet MS"/>
                <a:cs typeface="Trebuchet MS"/>
              </a:rPr>
              <a:t>неделю+4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повтора,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3 </a:t>
            </a:r>
            <a:r>
              <a:rPr sz="1400" spc="-409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каждая.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ИТОГО: </a:t>
            </a:r>
            <a:r>
              <a:rPr sz="1400" spc="5" dirty="0">
                <a:solidFill>
                  <a:srgbClr val="181818"/>
                </a:solidFill>
                <a:latin typeface="Trebuchet MS"/>
                <a:cs typeface="Trebuchet MS"/>
              </a:rPr>
              <a:t>за </a:t>
            </a:r>
            <a:r>
              <a:rPr sz="1400" spc="-5" dirty="0">
                <a:solidFill>
                  <a:srgbClr val="181818"/>
                </a:solidFill>
                <a:latin typeface="Trebuchet MS"/>
                <a:cs typeface="Trebuchet MS"/>
              </a:rPr>
              <a:t>год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48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программ. </a:t>
            </a:r>
            <a:r>
              <a:rPr sz="1400" spc="30" dirty="0">
                <a:solidFill>
                  <a:srgbClr val="181818"/>
                </a:solidFill>
                <a:latin typeface="Trebuchet MS"/>
                <a:cs typeface="Trebuchet MS"/>
              </a:rPr>
              <a:t>Это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144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минут,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720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эфирного </a:t>
            </a:r>
            <a:r>
              <a:rPr sz="1400" spc="-409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времени.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84695" y="992661"/>
            <a:ext cx="43287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205355" algn="l"/>
              </a:tabLst>
            </a:pPr>
            <a:r>
              <a:rPr sz="1900" spc="-35" dirty="0">
                <a:latin typeface="Tahoma"/>
                <a:cs typeface="Tahoma"/>
              </a:rPr>
              <a:t>S</a:t>
            </a:r>
            <a:r>
              <a:rPr sz="1900" spc="295" dirty="0">
                <a:latin typeface="Tahoma"/>
                <a:cs typeface="Tahoma"/>
              </a:rPr>
              <a:t>M</a:t>
            </a:r>
            <a:r>
              <a:rPr sz="1900" spc="170" dirty="0">
                <a:latin typeface="Tahoma"/>
                <a:cs typeface="Tahoma"/>
              </a:rPr>
              <a:t>O</a:t>
            </a:r>
            <a:r>
              <a:rPr sz="1900" spc="25" dirty="0">
                <a:latin typeface="Tahoma"/>
                <a:cs typeface="Tahoma"/>
              </a:rPr>
              <a:t>L</a:t>
            </a:r>
            <a:r>
              <a:rPr sz="1900" spc="110" dirty="0">
                <a:latin typeface="Tahoma"/>
                <a:cs typeface="Tahoma"/>
              </a:rPr>
              <a:t>G</a:t>
            </a:r>
            <a:r>
              <a:rPr sz="1900" spc="140" dirty="0">
                <a:latin typeface="Tahoma"/>
                <a:cs typeface="Tahoma"/>
              </a:rPr>
              <a:t>A</a:t>
            </a:r>
            <a:r>
              <a:rPr sz="1900" spc="75" dirty="0">
                <a:latin typeface="Tahoma"/>
                <a:cs typeface="Tahoma"/>
              </a:rPr>
              <a:t>Z</a:t>
            </a:r>
            <a:r>
              <a:rPr sz="1900" spc="25" dirty="0">
                <a:latin typeface="Tahoma"/>
                <a:cs typeface="Tahoma"/>
              </a:rPr>
              <a:t>E</a:t>
            </a:r>
            <a:r>
              <a:rPr sz="1900" spc="5" dirty="0">
                <a:latin typeface="Tahoma"/>
                <a:cs typeface="Tahoma"/>
              </a:rPr>
              <a:t>T</a:t>
            </a:r>
            <a:r>
              <a:rPr sz="1900" spc="140" dirty="0">
                <a:latin typeface="Tahoma"/>
                <a:cs typeface="Tahoma"/>
              </a:rPr>
              <a:t>A</a:t>
            </a:r>
            <a:r>
              <a:rPr sz="1900" spc="-130" dirty="0">
                <a:latin typeface="Tahoma"/>
                <a:cs typeface="Tahoma"/>
              </a:rPr>
              <a:t>.</a:t>
            </a:r>
            <a:r>
              <a:rPr sz="1900" spc="5" dirty="0">
                <a:latin typeface="Tahoma"/>
                <a:cs typeface="Tahoma"/>
              </a:rPr>
              <a:t>R</a:t>
            </a:r>
            <a:r>
              <a:rPr sz="1900" spc="150" dirty="0">
                <a:latin typeface="Tahoma"/>
                <a:cs typeface="Tahoma"/>
              </a:rPr>
              <a:t>U</a:t>
            </a:r>
            <a:r>
              <a:rPr sz="1900" dirty="0">
                <a:latin typeface="Tahoma"/>
                <a:cs typeface="Tahoma"/>
              </a:rPr>
              <a:t>	</a:t>
            </a: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-70" dirty="0">
                <a:latin typeface="Tahoma"/>
                <a:cs typeface="Tahoma"/>
              </a:rPr>
              <a:t>я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г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-25" dirty="0">
                <a:latin typeface="Tahoma"/>
                <a:cs typeface="Tahoma"/>
              </a:rPr>
              <a:t>з</a:t>
            </a:r>
            <a:r>
              <a:rPr sz="1900" spc="-5" dirty="0">
                <a:latin typeface="Tahoma"/>
                <a:cs typeface="Tahoma"/>
              </a:rPr>
              <a:t>е</a:t>
            </a:r>
            <a:r>
              <a:rPr sz="1900" spc="65" dirty="0">
                <a:latin typeface="Tahoma"/>
                <a:cs typeface="Tahoma"/>
              </a:rPr>
              <a:t>т</a:t>
            </a:r>
            <a:r>
              <a:rPr sz="1900" spc="-55" dirty="0">
                <a:latin typeface="Tahoma"/>
                <a:cs typeface="Tahoma"/>
              </a:rPr>
              <a:t>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95919" y="1002973"/>
            <a:ext cx="170116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00" spc="45" dirty="0">
                <a:latin typeface="Tahoma"/>
                <a:cs typeface="Tahoma"/>
              </a:rPr>
              <a:t>ЯндексМузыка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67568" y="792433"/>
            <a:ext cx="140906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33985">
              <a:lnSpc>
                <a:spcPct val="115100"/>
              </a:lnSpc>
              <a:spcBef>
                <a:spcPts val="100"/>
              </a:spcBef>
            </a:pPr>
            <a:r>
              <a:rPr sz="1900" spc="20" dirty="0">
                <a:latin typeface="Tahoma"/>
                <a:cs typeface="Tahoma"/>
              </a:rPr>
              <a:t>Соц. </a:t>
            </a:r>
            <a:r>
              <a:rPr sz="1900" spc="25" dirty="0">
                <a:latin typeface="Tahoma"/>
                <a:cs typeface="Tahoma"/>
              </a:rPr>
              <a:t>сети </a:t>
            </a:r>
            <a:r>
              <a:rPr sz="1900" spc="30" dirty="0">
                <a:latin typeface="Tahoma"/>
                <a:cs typeface="Tahoma"/>
              </a:rPr>
              <a:t> </a:t>
            </a:r>
            <a:r>
              <a:rPr sz="1900" spc="5" dirty="0">
                <a:latin typeface="Tahoma"/>
                <a:cs typeface="Tahoma"/>
              </a:rPr>
              <a:t>р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105" dirty="0">
                <a:latin typeface="Tahoma"/>
                <a:cs typeface="Tahoma"/>
              </a:rPr>
              <a:t>д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45" dirty="0">
                <a:latin typeface="Tahoma"/>
                <a:cs typeface="Tahoma"/>
              </a:rPr>
              <a:t>о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00" dirty="0">
                <a:latin typeface="Tahoma"/>
                <a:cs typeface="Tahoma"/>
              </a:rPr>
              <a:t>В</a:t>
            </a:r>
            <a:r>
              <a:rPr sz="1900" spc="-5" dirty="0">
                <a:latin typeface="Tahoma"/>
                <a:cs typeface="Tahoma"/>
              </a:rPr>
              <a:t>е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-5" dirty="0">
                <a:latin typeface="Tahoma"/>
                <a:cs typeface="Tahoma"/>
              </a:rPr>
              <a:t>н</a:t>
            </a:r>
            <a:r>
              <a:rPr sz="1900" spc="-55" dirty="0">
                <a:latin typeface="Tahoma"/>
                <a:cs typeface="Tahoma"/>
              </a:rPr>
              <a:t>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54210" y="818805"/>
            <a:ext cx="200469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8930" marR="5080" indent="-329565">
              <a:lnSpc>
                <a:spcPct val="115100"/>
              </a:lnSpc>
              <a:spcBef>
                <a:spcPts val="100"/>
              </a:spcBef>
            </a:pPr>
            <a:r>
              <a:rPr sz="1900" spc="120" dirty="0">
                <a:latin typeface="Tahoma"/>
                <a:cs typeface="Tahoma"/>
              </a:rPr>
              <a:t>С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15" dirty="0">
                <a:latin typeface="Tahoma"/>
                <a:cs typeface="Tahoma"/>
              </a:rPr>
              <a:t>й</a:t>
            </a:r>
            <a:r>
              <a:rPr sz="1900" spc="70" dirty="0">
                <a:latin typeface="Tahoma"/>
                <a:cs typeface="Tahoma"/>
              </a:rPr>
              <a:t>т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15" dirty="0">
                <a:latin typeface="Tahoma"/>
                <a:cs typeface="Tahoma"/>
              </a:rPr>
              <a:t>й  </a:t>
            </a:r>
            <a:r>
              <a:rPr sz="1900" spc="35" dirty="0">
                <a:latin typeface="Tahoma"/>
                <a:cs typeface="Tahoma"/>
              </a:rPr>
              <a:t>митрополии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55192" y="816562"/>
            <a:ext cx="285750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857885">
              <a:lnSpc>
                <a:spcPct val="115100"/>
              </a:lnSpc>
              <a:spcBef>
                <a:spcPts val="100"/>
              </a:spcBef>
            </a:pPr>
            <a:r>
              <a:rPr sz="1900" spc="20" dirty="0">
                <a:latin typeface="Tahoma"/>
                <a:cs typeface="Tahoma"/>
              </a:rPr>
              <a:t>Соц. </a:t>
            </a:r>
            <a:r>
              <a:rPr sz="1900" spc="25" dirty="0">
                <a:latin typeface="Tahoma"/>
                <a:cs typeface="Tahoma"/>
              </a:rPr>
              <a:t>сети </a:t>
            </a:r>
            <a:r>
              <a:rPr sz="1900" spc="3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20" dirty="0">
                <a:latin typeface="Tahoma"/>
                <a:cs typeface="Tahoma"/>
              </a:rPr>
              <a:t>й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м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65" dirty="0">
                <a:latin typeface="Tahoma"/>
                <a:cs typeface="Tahoma"/>
              </a:rPr>
              <a:t>т</a:t>
            </a:r>
            <a:r>
              <a:rPr sz="1900" spc="5" dirty="0">
                <a:latin typeface="Tahoma"/>
                <a:cs typeface="Tahoma"/>
              </a:rPr>
              <a:t>р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-10" dirty="0">
                <a:latin typeface="Tahoma"/>
                <a:cs typeface="Tahoma"/>
              </a:rPr>
              <a:t>п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20" dirty="0">
                <a:latin typeface="Tahoma"/>
                <a:cs typeface="Tahoma"/>
              </a:rPr>
              <a:t>и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28668" y="3255762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33956" y="3255762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77291" y="3255762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20980" y="3193544"/>
            <a:ext cx="1628139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200" b="1" spc="-85" dirty="0">
                <a:solidFill>
                  <a:srgbClr val="181818"/>
                </a:solidFill>
                <a:latin typeface="Tahoma"/>
                <a:cs typeface="Tahoma"/>
              </a:rPr>
              <a:t>анонсирование </a:t>
            </a:r>
            <a:r>
              <a:rPr sz="1200" b="1" spc="-80" dirty="0">
                <a:solidFill>
                  <a:srgbClr val="181818"/>
                </a:solidFill>
                <a:latin typeface="Tahoma"/>
                <a:cs typeface="Tahoma"/>
              </a:rPr>
              <a:t> программы, </a:t>
            </a:r>
            <a:r>
              <a:rPr sz="1200" b="1" spc="-75" dirty="0">
                <a:solidFill>
                  <a:srgbClr val="181818"/>
                </a:solidFill>
                <a:latin typeface="Tahoma"/>
                <a:cs typeface="Tahoma"/>
              </a:rPr>
              <a:t> р</a:t>
            </a:r>
            <a:r>
              <a:rPr sz="1200" b="1" spc="-10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200" b="1" spc="-9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2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200" b="1" spc="-7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200" b="1" spc="-55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200" b="1" spc="-7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200" b="1" spc="-9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200" b="1" spc="-8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200" b="1" spc="-70" dirty="0">
                <a:solidFill>
                  <a:srgbClr val="181818"/>
                </a:solidFill>
                <a:latin typeface="Tahoma"/>
                <a:cs typeface="Tahoma"/>
              </a:rPr>
              <a:t>е </a:t>
            </a:r>
            <a:r>
              <a:rPr sz="1200" b="1" spc="-9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200" b="1" spc="-5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2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200" b="1" spc="-60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200" b="1" spc="-10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200" b="1" spc="-5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2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200" b="1" spc="-10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28668" y="5398648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33956" y="5398648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77291" y="5398648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27545" y="5310420"/>
            <a:ext cx="13735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25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35" dirty="0">
                <a:solidFill>
                  <a:srgbClr val="181818"/>
                </a:solidFill>
                <a:latin typeface="Tahoma"/>
                <a:cs typeface="Tahoma"/>
              </a:rPr>
              <a:t>с  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лл</a:t>
            </a:r>
            <a:r>
              <a:rPr sz="1000" b="1" spc="-120" dirty="0">
                <a:solidFill>
                  <a:srgbClr val="181818"/>
                </a:solidFill>
                <a:latin typeface="Tahoma"/>
                <a:cs typeface="Tahoma"/>
              </a:rPr>
              <a:t>ю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-  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радиопрограммы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51531" y="751148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56819" y="751148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00155" y="751148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28668" y="9478530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933956" y="9478530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77291" y="9478530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77829" y="9478530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159468" y="9492506"/>
            <a:ext cx="28060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14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,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я  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й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й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110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4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8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й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еже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ь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r>
              <a:rPr sz="1000" b="1" spc="-114" dirty="0">
                <a:solidFill>
                  <a:srgbClr val="181818"/>
                </a:solidFill>
                <a:latin typeface="Tahoma"/>
                <a:cs typeface="Tahoma"/>
              </a:rPr>
              <a:t>/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8 </a:t>
            </a:r>
            <a:r>
              <a:rPr sz="1000" b="1" spc="-180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0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,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125</a:t>
            </a:r>
            <a:r>
              <a:rPr sz="1000" b="1" spc="-180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а 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: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6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01344" y="5383445"/>
            <a:ext cx="162306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35" dirty="0">
                <a:solidFill>
                  <a:srgbClr val="181818"/>
                </a:solidFill>
                <a:latin typeface="Tahoma"/>
                <a:cs typeface="Tahoma"/>
              </a:rPr>
              <a:t>с  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лл</a:t>
            </a:r>
            <a:r>
              <a:rPr sz="1000" b="1" spc="-120" dirty="0">
                <a:solidFill>
                  <a:srgbClr val="181818"/>
                </a:solidFill>
                <a:latin typeface="Tahoma"/>
                <a:cs typeface="Tahoma"/>
              </a:rPr>
              <a:t>ю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-  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: 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4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8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й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188043" y="5396145"/>
            <a:ext cx="265811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14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лл</a:t>
            </a:r>
            <a:r>
              <a:rPr sz="1000" b="1" spc="-120" dirty="0">
                <a:solidFill>
                  <a:srgbClr val="181818"/>
                </a:solidFill>
                <a:latin typeface="Tahoma"/>
                <a:cs typeface="Tahoma"/>
              </a:rPr>
              <a:t>ю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25" dirty="0">
                <a:solidFill>
                  <a:srgbClr val="181818"/>
                </a:solidFill>
                <a:latin typeface="Tahoma"/>
                <a:cs typeface="Tahoma"/>
              </a:rPr>
              <a:t>м 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4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8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публикаций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еженедельно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по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1/2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14" dirty="0">
                <a:solidFill>
                  <a:srgbClr val="181818"/>
                </a:solidFill>
                <a:latin typeface="Tahoma"/>
                <a:cs typeface="Tahoma"/>
              </a:rPr>
              <a:t>(0,5) </a:t>
            </a:r>
            <a:r>
              <a:rPr sz="1000" b="1" spc="-11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: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4 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D46774-FA7A-4397-BBF0-FC20AAB1D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38200"/>
          </a:xfrm>
          <a:custGeom>
            <a:avLst/>
            <a:gdLst/>
            <a:ahLst/>
            <a:cxnLst/>
            <a:rect l="l" t="t" r="r" b="b"/>
            <a:pathLst>
              <a:path w="18288000" h="838200">
                <a:moveTo>
                  <a:pt x="0" y="837757"/>
                </a:moveTo>
                <a:lnTo>
                  <a:pt x="0" y="0"/>
                </a:lnTo>
                <a:lnTo>
                  <a:pt x="18287998" y="0"/>
                </a:lnTo>
                <a:lnTo>
                  <a:pt x="18287998" y="837757"/>
                </a:lnTo>
                <a:lnTo>
                  <a:pt x="0" y="83775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3165" y="110344"/>
            <a:ext cx="107981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140" dirty="0">
                <a:solidFill>
                  <a:srgbClr val="FFFFFF"/>
                </a:solidFill>
              </a:rPr>
              <a:t>МЕХАНИКА</a:t>
            </a:r>
            <a:r>
              <a:rPr sz="2650" spc="-65" dirty="0">
                <a:solidFill>
                  <a:srgbClr val="FFFFFF"/>
                </a:solidFill>
              </a:rPr>
              <a:t> </a:t>
            </a:r>
            <a:r>
              <a:rPr sz="2650" spc="95" dirty="0">
                <a:solidFill>
                  <a:srgbClr val="FFFFFF"/>
                </a:solidFill>
              </a:rPr>
              <a:t>ПРОЕКТА.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95" dirty="0">
                <a:solidFill>
                  <a:srgbClr val="FFFFFF"/>
                </a:solidFill>
              </a:rPr>
              <a:t>ИНТЕРВЬЮ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И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РАДИОПУТЕШЕСТВИЯ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1059" y="877599"/>
            <a:ext cx="18287365" cy="762000"/>
          </a:xfrm>
          <a:custGeom>
            <a:avLst/>
            <a:gdLst/>
            <a:ahLst/>
            <a:cxnLst/>
            <a:rect l="l" t="t" r="r" b="b"/>
            <a:pathLst>
              <a:path w="18287365" h="762000">
                <a:moveTo>
                  <a:pt x="18286941" y="761999"/>
                </a:moveTo>
                <a:lnTo>
                  <a:pt x="0" y="761999"/>
                </a:lnTo>
                <a:lnTo>
                  <a:pt x="0" y="0"/>
                </a:lnTo>
                <a:lnTo>
                  <a:pt x="18286941" y="0"/>
                </a:lnTo>
                <a:lnTo>
                  <a:pt x="18286941" y="761999"/>
                </a:lnTo>
                <a:close/>
              </a:path>
            </a:pathLst>
          </a:custGeom>
          <a:solidFill>
            <a:srgbClr val="FFFFFF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40872" y="7069418"/>
            <a:ext cx="17223740" cy="2190750"/>
            <a:chOff x="140872" y="7069418"/>
            <a:chExt cx="17223740" cy="2190750"/>
          </a:xfrm>
        </p:grpSpPr>
        <p:sp>
          <p:nvSpPr>
            <p:cNvPr id="6" name="object 6"/>
            <p:cNvSpPr/>
            <p:nvPr/>
          </p:nvSpPr>
          <p:spPr>
            <a:xfrm>
              <a:off x="140872" y="7069418"/>
              <a:ext cx="3505200" cy="2190750"/>
            </a:xfrm>
            <a:custGeom>
              <a:avLst/>
              <a:gdLst/>
              <a:ahLst/>
              <a:cxnLst/>
              <a:rect l="l" t="t" r="r" b="b"/>
              <a:pathLst>
                <a:path w="3505200" h="2190750">
                  <a:moveTo>
                    <a:pt x="3505118" y="2190749"/>
                  </a:moveTo>
                  <a:lnTo>
                    <a:pt x="0" y="2190749"/>
                  </a:lnTo>
                  <a:lnTo>
                    <a:pt x="0" y="0"/>
                  </a:lnTo>
                  <a:lnTo>
                    <a:pt x="3505118" y="0"/>
                  </a:lnTo>
                  <a:lnTo>
                    <a:pt x="3505118" y="2190749"/>
                  </a:lnTo>
                  <a:close/>
                </a:path>
              </a:pathLst>
            </a:custGeom>
            <a:solidFill>
              <a:srgbClr val="A35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7716" y="7525067"/>
              <a:ext cx="13706474" cy="11429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0882" y="3121124"/>
            <a:ext cx="17207230" cy="2324100"/>
            <a:chOff x="140882" y="3121124"/>
            <a:chExt cx="17207230" cy="2324100"/>
          </a:xfrm>
        </p:grpSpPr>
        <p:sp>
          <p:nvSpPr>
            <p:cNvPr id="9" name="object 9"/>
            <p:cNvSpPr/>
            <p:nvPr/>
          </p:nvSpPr>
          <p:spPr>
            <a:xfrm>
              <a:off x="140882" y="3121124"/>
              <a:ext cx="3505200" cy="2324100"/>
            </a:xfrm>
            <a:custGeom>
              <a:avLst/>
              <a:gdLst/>
              <a:ahLst/>
              <a:cxnLst/>
              <a:rect l="l" t="t" r="r" b="b"/>
              <a:pathLst>
                <a:path w="3505200" h="2324100">
                  <a:moveTo>
                    <a:pt x="3505097" y="2324099"/>
                  </a:moveTo>
                  <a:lnTo>
                    <a:pt x="0" y="2324099"/>
                  </a:lnTo>
                  <a:lnTo>
                    <a:pt x="0" y="0"/>
                  </a:lnTo>
                  <a:lnTo>
                    <a:pt x="3505097" y="0"/>
                  </a:lnTo>
                  <a:lnTo>
                    <a:pt x="3505097" y="2324099"/>
                  </a:lnTo>
                  <a:close/>
                </a:path>
              </a:pathLst>
            </a:custGeom>
            <a:solidFill>
              <a:srgbClr val="7DD957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1443" y="3712109"/>
              <a:ext cx="13706474" cy="11429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77417" y="3331177"/>
            <a:ext cx="3416300" cy="178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30" dirty="0">
                <a:solidFill>
                  <a:srgbClr val="181818"/>
                </a:solidFill>
                <a:latin typeface="Verdana"/>
                <a:cs typeface="Verdana"/>
              </a:rPr>
              <a:t>П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165" dirty="0">
                <a:solidFill>
                  <a:srgbClr val="181818"/>
                </a:solidFill>
                <a:latin typeface="Verdana"/>
                <a:cs typeface="Verdana"/>
              </a:rPr>
              <a:t>щ</a:t>
            </a:r>
            <a:r>
              <a:rPr sz="2200" b="1" spc="-50" dirty="0">
                <a:solidFill>
                  <a:srgbClr val="181818"/>
                </a:solidFill>
                <a:latin typeface="Verdana"/>
                <a:cs typeface="Verdana"/>
              </a:rPr>
              <a:t>е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11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19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2200" b="1" spc="-1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2200" b="1" spc="-120" dirty="0">
                <a:solidFill>
                  <a:srgbClr val="181818"/>
                </a:solidFill>
                <a:latin typeface="Verdana"/>
                <a:cs typeface="Verdana"/>
              </a:rPr>
              <a:t>я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16100"/>
              </a:lnSpc>
              <a:spcBef>
                <a:spcPts val="1460"/>
              </a:spcBef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2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раза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месяц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+ 1 </a:t>
            </a:r>
            <a:r>
              <a:rPr sz="1400" spc="50" dirty="0">
                <a:solidFill>
                  <a:srgbClr val="181818"/>
                </a:solidFill>
                <a:latin typeface="Trebuchet MS"/>
                <a:cs typeface="Trebuchet MS"/>
              </a:rPr>
              <a:t>повтор 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каждой </a:t>
            </a:r>
            <a:r>
              <a:rPr sz="1400" spc="-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программы,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20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каждая. </a:t>
            </a:r>
            <a:r>
              <a:rPr sz="1400" spc="-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400" spc="-14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1400" spc="12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12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185" dirty="0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70" dirty="0">
                <a:solidFill>
                  <a:srgbClr val="181818"/>
                </a:solidFill>
                <a:latin typeface="Trebuchet MS"/>
                <a:cs typeface="Trebuchet MS"/>
              </a:rPr>
              <a:t>п</a:t>
            </a:r>
            <a:r>
              <a:rPr sz="1400" spc="4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4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мм</a:t>
            </a:r>
            <a:r>
              <a:rPr sz="1400" spc="50" dirty="0">
                <a:solidFill>
                  <a:srgbClr val="181818"/>
                </a:solidFill>
                <a:latin typeface="Trebuchet MS"/>
                <a:cs typeface="Trebuchet MS"/>
              </a:rPr>
              <a:t>ы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з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д</a:t>
            </a:r>
            <a:r>
              <a:rPr sz="1400" spc="-215" dirty="0">
                <a:solidFill>
                  <a:srgbClr val="181818"/>
                </a:solidFill>
                <a:latin typeface="Trebuchet MS"/>
                <a:cs typeface="Trebuchet MS"/>
              </a:rPr>
              <a:t>,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181818"/>
                </a:solidFill>
                <a:latin typeface="Trebuchet MS"/>
                <a:cs typeface="Trebuchet MS"/>
              </a:rPr>
              <a:t>48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м</a:t>
            </a:r>
            <a:r>
              <a:rPr sz="1400" spc="3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у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1400" spc="-190" dirty="0">
                <a:solidFill>
                  <a:srgbClr val="181818"/>
                </a:solidFill>
                <a:latin typeface="Trebuchet MS"/>
                <a:cs typeface="Trebuchet MS"/>
              </a:rPr>
              <a:t>, 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с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960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эфирного </a:t>
            </a:r>
            <a:r>
              <a:rPr sz="1400" spc="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времени.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417" y="7172585"/>
            <a:ext cx="3418840" cy="203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40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2200" b="1" spc="-120" dirty="0">
                <a:solidFill>
                  <a:srgbClr val="181818"/>
                </a:solidFill>
                <a:latin typeface="Verdana"/>
                <a:cs typeface="Verdana"/>
              </a:rPr>
              <a:t>е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2200" b="1" spc="-75" dirty="0">
                <a:solidFill>
                  <a:srgbClr val="181818"/>
                </a:solidFill>
                <a:latin typeface="Verdana"/>
                <a:cs typeface="Verdana"/>
              </a:rPr>
              <a:t>то</a:t>
            </a:r>
            <a:r>
              <a:rPr sz="2200" b="1" spc="-26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200" b="1" spc="-150" dirty="0">
                <a:solidFill>
                  <a:srgbClr val="181818"/>
                </a:solidFill>
                <a:latin typeface="Verdana"/>
                <a:cs typeface="Verdana"/>
              </a:rPr>
              <a:t>п</a:t>
            </a:r>
            <a:r>
              <a:rPr sz="2200" b="1" spc="-85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2200" b="1" spc="-95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2200" b="1" spc="-75" dirty="0">
                <a:solidFill>
                  <a:srgbClr val="181818"/>
                </a:solidFill>
                <a:latin typeface="Verdana"/>
                <a:cs typeface="Verdana"/>
              </a:rPr>
              <a:t>т</a:t>
            </a:r>
            <a:r>
              <a:rPr sz="2200" b="1" spc="-190" dirty="0">
                <a:solidFill>
                  <a:srgbClr val="181818"/>
                </a:solidFill>
                <a:latin typeface="Verdana"/>
                <a:cs typeface="Verdana"/>
              </a:rPr>
              <a:t>я</a:t>
            </a:r>
            <a:r>
              <a:rPr sz="2200" b="1" spc="-260" dirty="0">
                <a:solidFill>
                  <a:srgbClr val="181818"/>
                </a:solidFill>
                <a:latin typeface="Verdana"/>
                <a:cs typeface="Verdana"/>
              </a:rPr>
              <a:t>ж</a:t>
            </a:r>
            <a:r>
              <a:rPr sz="2200" b="1" spc="-120" dirty="0">
                <a:solidFill>
                  <a:srgbClr val="181818"/>
                </a:solidFill>
                <a:latin typeface="Verdana"/>
                <a:cs typeface="Verdana"/>
              </a:rPr>
              <a:t>е</a:t>
            </a:r>
            <a:r>
              <a:rPr sz="2200" b="1" spc="-130" dirty="0">
                <a:solidFill>
                  <a:srgbClr val="181818"/>
                </a:solidFill>
                <a:latin typeface="Verdana"/>
                <a:cs typeface="Verdana"/>
              </a:rPr>
              <a:t>н</a:t>
            </a:r>
            <a:r>
              <a:rPr sz="2200" b="1" spc="-95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2200" b="1" spc="-120" dirty="0">
                <a:solidFill>
                  <a:srgbClr val="181818"/>
                </a:solidFill>
                <a:latin typeface="Verdana"/>
                <a:cs typeface="Verdana"/>
              </a:rPr>
              <a:t>я</a:t>
            </a:r>
            <a:endParaRPr sz="2200">
              <a:latin typeface="Verdana"/>
              <a:cs typeface="Verdana"/>
            </a:endParaRPr>
          </a:p>
          <a:p>
            <a:pPr marL="12700" marR="345440">
              <a:lnSpc>
                <a:spcPct val="116100"/>
              </a:lnSpc>
              <a:spcBef>
                <a:spcPts val="1460"/>
              </a:spcBef>
            </a:pPr>
            <a:r>
              <a:rPr sz="1400" spc="15" dirty="0">
                <a:solidFill>
                  <a:srgbClr val="181818"/>
                </a:solidFill>
                <a:latin typeface="Trebuchet MS"/>
                <a:cs typeface="Trebuchet MS"/>
              </a:rPr>
              <a:t>Радиопутешествие</a:t>
            </a:r>
            <a:r>
              <a:rPr sz="14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раз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месяц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+</a:t>
            </a:r>
            <a:r>
              <a:rPr sz="14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 </a:t>
            </a:r>
            <a:r>
              <a:rPr sz="1400" spc="-40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повтор,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не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менее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15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каждая </a:t>
            </a:r>
            <a:r>
              <a:rPr sz="1400" spc="-3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программа.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400" spc="-14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1400" spc="12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3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12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185" dirty="0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70" dirty="0">
                <a:solidFill>
                  <a:srgbClr val="181818"/>
                </a:solidFill>
                <a:latin typeface="Trebuchet MS"/>
                <a:cs typeface="Trebuchet MS"/>
              </a:rPr>
              <a:t>п</a:t>
            </a:r>
            <a:r>
              <a:rPr sz="1400" spc="4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4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м</a:t>
            </a:r>
            <a:r>
              <a:rPr sz="1400" spc="-15" dirty="0">
                <a:solidFill>
                  <a:srgbClr val="181818"/>
                </a:solidFill>
                <a:latin typeface="Trebuchet MS"/>
                <a:cs typeface="Trebuchet MS"/>
              </a:rPr>
              <a:t>м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81818"/>
                </a:solidFill>
                <a:latin typeface="Trebuchet MS"/>
                <a:cs typeface="Trebuchet MS"/>
              </a:rPr>
              <a:t>з</a:t>
            </a:r>
            <a:r>
              <a:rPr sz="1400" spc="2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1400" spc="-55" dirty="0">
                <a:solidFill>
                  <a:srgbClr val="181818"/>
                </a:solidFill>
                <a:latin typeface="Trebuchet MS"/>
                <a:cs typeface="Trebuchet MS"/>
              </a:rPr>
              <a:t>д</a:t>
            </a:r>
            <a:r>
              <a:rPr sz="1400" spc="-215" dirty="0">
                <a:solidFill>
                  <a:srgbClr val="181818"/>
                </a:solidFill>
                <a:latin typeface="Trebuchet MS"/>
                <a:cs typeface="Trebuchet MS"/>
              </a:rPr>
              <a:t>,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181818"/>
                </a:solidFill>
                <a:latin typeface="Trebuchet MS"/>
                <a:cs typeface="Trebuchet MS"/>
              </a:rPr>
              <a:t>18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м</a:t>
            </a:r>
            <a:r>
              <a:rPr sz="1400" spc="3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400" spc="65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у</a:t>
            </a:r>
            <a:r>
              <a:rPr sz="1400" spc="-2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1400" spc="-215" dirty="0">
                <a:solidFill>
                  <a:srgbClr val="181818"/>
                </a:solidFill>
                <a:latin typeface="Trebuchet MS"/>
                <a:cs typeface="Trebuchet MS"/>
              </a:rPr>
              <a:t>,</a:t>
            </a:r>
            <a:r>
              <a:rPr sz="14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81818"/>
                </a:solidFill>
                <a:latin typeface="Trebuchet MS"/>
                <a:cs typeface="Trebuchet MS"/>
              </a:rPr>
              <a:t>с  </a:t>
            </a:r>
            <a:r>
              <a:rPr sz="1400" spc="35" dirty="0">
                <a:solidFill>
                  <a:srgbClr val="181818"/>
                </a:solidFill>
                <a:latin typeface="Trebuchet MS"/>
                <a:cs typeface="Trebuchet MS"/>
              </a:rPr>
              <a:t>повторами </a:t>
            </a:r>
            <a:r>
              <a:rPr sz="1400" spc="60" dirty="0">
                <a:solidFill>
                  <a:srgbClr val="181818"/>
                </a:solidFill>
                <a:latin typeface="Trebuchet MS"/>
                <a:cs typeface="Trebuchet MS"/>
              </a:rPr>
              <a:t>360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минут </a:t>
            </a:r>
            <a:r>
              <a:rPr sz="1400" spc="10" dirty="0">
                <a:solidFill>
                  <a:srgbClr val="181818"/>
                </a:solidFill>
                <a:latin typeface="Trebuchet MS"/>
                <a:cs typeface="Trebuchet MS"/>
              </a:rPr>
              <a:t>эфирного </a:t>
            </a:r>
            <a:r>
              <a:rPr sz="1400" spc="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81818"/>
                </a:solidFill>
                <a:latin typeface="Trebuchet MS"/>
                <a:cs typeface="Trebuchet MS"/>
              </a:rPr>
              <a:t>времени.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77600" y="1060636"/>
            <a:ext cx="21361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-70" dirty="0">
                <a:latin typeface="Tahoma"/>
                <a:cs typeface="Tahoma"/>
              </a:rPr>
              <a:t>я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г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-25" dirty="0">
                <a:latin typeface="Tahoma"/>
                <a:cs typeface="Tahoma"/>
              </a:rPr>
              <a:t>з</a:t>
            </a:r>
            <a:r>
              <a:rPr sz="1900" spc="-5" dirty="0">
                <a:latin typeface="Tahoma"/>
                <a:cs typeface="Tahoma"/>
              </a:rPr>
              <a:t>е</a:t>
            </a:r>
            <a:r>
              <a:rPr sz="1900" spc="65" dirty="0">
                <a:latin typeface="Tahoma"/>
                <a:cs typeface="Tahoma"/>
              </a:rPr>
              <a:t>т</a:t>
            </a:r>
            <a:r>
              <a:rPr sz="1900" spc="-55" dirty="0">
                <a:latin typeface="Tahoma"/>
                <a:cs typeface="Tahoma"/>
              </a:rPr>
              <a:t>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971995" y="1060636"/>
            <a:ext cx="20129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75" dirty="0">
                <a:latin typeface="Tahoma"/>
                <a:cs typeface="Tahoma"/>
              </a:rPr>
              <a:t>SMOLGAZETA.RU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83219" y="1070947"/>
            <a:ext cx="171386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45" dirty="0">
                <a:latin typeface="Tahoma"/>
                <a:cs typeface="Tahoma"/>
              </a:rPr>
              <a:t>ЯндексМузыка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4868" y="860407"/>
            <a:ext cx="142176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15100"/>
              </a:lnSpc>
              <a:spcBef>
                <a:spcPts val="100"/>
              </a:spcBef>
            </a:pPr>
            <a:r>
              <a:rPr sz="1900" spc="20" dirty="0">
                <a:latin typeface="Tahoma"/>
                <a:cs typeface="Tahoma"/>
              </a:rPr>
              <a:t>Соц. </a:t>
            </a:r>
            <a:r>
              <a:rPr sz="1900" spc="25" dirty="0">
                <a:latin typeface="Tahoma"/>
                <a:cs typeface="Tahoma"/>
              </a:rPr>
              <a:t>сети </a:t>
            </a:r>
            <a:r>
              <a:rPr sz="1900" spc="30" dirty="0">
                <a:latin typeface="Tahoma"/>
                <a:cs typeface="Tahoma"/>
              </a:rPr>
              <a:t> </a:t>
            </a:r>
            <a:r>
              <a:rPr sz="1900" spc="5" dirty="0">
                <a:latin typeface="Tahoma"/>
                <a:cs typeface="Tahoma"/>
              </a:rPr>
              <a:t>р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105" dirty="0">
                <a:latin typeface="Tahoma"/>
                <a:cs typeface="Tahoma"/>
              </a:rPr>
              <a:t>д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45" dirty="0">
                <a:latin typeface="Tahoma"/>
                <a:cs typeface="Tahoma"/>
              </a:rPr>
              <a:t>о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00" dirty="0">
                <a:latin typeface="Tahoma"/>
                <a:cs typeface="Tahoma"/>
              </a:rPr>
              <a:t>В</a:t>
            </a:r>
            <a:r>
              <a:rPr sz="1900" spc="-5" dirty="0">
                <a:latin typeface="Tahoma"/>
                <a:cs typeface="Tahoma"/>
              </a:rPr>
              <a:t>е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-5" dirty="0">
                <a:latin typeface="Tahoma"/>
                <a:cs typeface="Tahoma"/>
              </a:rPr>
              <a:t>н</a:t>
            </a:r>
            <a:r>
              <a:rPr sz="1900" spc="-55" dirty="0">
                <a:latin typeface="Tahoma"/>
                <a:cs typeface="Tahoma"/>
              </a:rPr>
              <a:t>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41510" y="886780"/>
            <a:ext cx="201739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630" marR="5080" indent="-329565">
              <a:lnSpc>
                <a:spcPct val="115100"/>
              </a:lnSpc>
              <a:spcBef>
                <a:spcPts val="100"/>
              </a:spcBef>
            </a:pPr>
            <a:r>
              <a:rPr sz="1900" spc="120" dirty="0">
                <a:latin typeface="Tahoma"/>
                <a:cs typeface="Tahoma"/>
              </a:rPr>
              <a:t>С</a:t>
            </a:r>
            <a:r>
              <a:rPr sz="1900" spc="-60" dirty="0">
                <a:latin typeface="Tahoma"/>
                <a:cs typeface="Tahoma"/>
              </a:rPr>
              <a:t>а</a:t>
            </a:r>
            <a:r>
              <a:rPr sz="1900" spc="15" dirty="0">
                <a:latin typeface="Tahoma"/>
                <a:cs typeface="Tahoma"/>
              </a:rPr>
              <a:t>й</a:t>
            </a:r>
            <a:r>
              <a:rPr sz="1900" spc="70" dirty="0">
                <a:latin typeface="Tahoma"/>
                <a:cs typeface="Tahoma"/>
              </a:rPr>
              <a:t>т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15" dirty="0">
                <a:latin typeface="Tahoma"/>
                <a:cs typeface="Tahoma"/>
              </a:rPr>
              <a:t>й  </a:t>
            </a:r>
            <a:r>
              <a:rPr sz="1900" spc="35" dirty="0">
                <a:latin typeface="Tahoma"/>
                <a:cs typeface="Tahoma"/>
              </a:rPr>
              <a:t>митрополии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42492" y="884537"/>
            <a:ext cx="287020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885">
              <a:lnSpc>
                <a:spcPct val="115100"/>
              </a:lnSpc>
              <a:spcBef>
                <a:spcPts val="100"/>
              </a:spcBef>
            </a:pPr>
            <a:r>
              <a:rPr sz="1900" spc="20" dirty="0">
                <a:latin typeface="Tahoma"/>
                <a:cs typeface="Tahoma"/>
              </a:rPr>
              <a:t>Соц. </a:t>
            </a:r>
            <a:r>
              <a:rPr sz="1900" spc="25" dirty="0">
                <a:latin typeface="Tahoma"/>
                <a:cs typeface="Tahoma"/>
              </a:rPr>
              <a:t>сети </a:t>
            </a:r>
            <a:r>
              <a:rPr sz="1900" spc="3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См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-5" dirty="0">
                <a:latin typeface="Tahoma"/>
                <a:cs typeface="Tahoma"/>
              </a:rPr>
              <a:t>ен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20" dirty="0">
                <a:latin typeface="Tahoma"/>
                <a:cs typeface="Tahoma"/>
              </a:rPr>
              <a:t>й</a:t>
            </a:r>
            <a:r>
              <a:rPr sz="1900" spc="-11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м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65" dirty="0">
                <a:latin typeface="Tahoma"/>
                <a:cs typeface="Tahoma"/>
              </a:rPr>
              <a:t>т</a:t>
            </a:r>
            <a:r>
              <a:rPr sz="1900" spc="5" dirty="0">
                <a:latin typeface="Tahoma"/>
                <a:cs typeface="Tahoma"/>
              </a:rPr>
              <a:t>р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-10" dirty="0">
                <a:latin typeface="Tahoma"/>
                <a:cs typeface="Tahoma"/>
              </a:rPr>
              <a:t>п</a:t>
            </a:r>
            <a:r>
              <a:rPr sz="1900" spc="40" dirty="0">
                <a:latin typeface="Tahoma"/>
                <a:cs typeface="Tahoma"/>
              </a:rPr>
              <a:t>о</a:t>
            </a:r>
            <a:r>
              <a:rPr sz="1900" spc="50" dirty="0">
                <a:latin typeface="Tahoma"/>
                <a:cs typeface="Tahoma"/>
              </a:rPr>
              <a:t>л</a:t>
            </a:r>
            <a:r>
              <a:rPr sz="1900" spc="15" dirty="0">
                <a:latin typeface="Tahoma"/>
                <a:cs typeface="Tahoma"/>
              </a:rPr>
              <a:t>и</a:t>
            </a:r>
            <a:r>
              <a:rPr sz="1900" spc="20" dirty="0">
                <a:latin typeface="Tahoma"/>
                <a:cs typeface="Tahoma"/>
              </a:rPr>
              <a:t>и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36416" y="5017136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62936" y="509735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1704" y="5017136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968224" y="509735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85040" y="5017136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11560" y="509735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699828" y="5017136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126348" y="5097354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67568" y="8979348"/>
            <a:ext cx="1943100" cy="790575"/>
          </a:xfrm>
          <a:custGeom>
            <a:avLst/>
            <a:gdLst/>
            <a:ahLst/>
            <a:cxnLst/>
            <a:rect l="l" t="t" r="r" b="b"/>
            <a:pathLst>
              <a:path w="1943100" h="790575">
                <a:moveTo>
                  <a:pt x="1545920" y="790570"/>
                </a:moveTo>
                <a:lnTo>
                  <a:pt x="397179" y="790570"/>
                </a:lnTo>
                <a:lnTo>
                  <a:pt x="350859" y="787911"/>
                </a:lnTo>
                <a:lnTo>
                  <a:pt x="306109" y="780131"/>
                </a:lnTo>
                <a:lnTo>
                  <a:pt x="263226" y="767526"/>
                </a:lnTo>
                <a:lnTo>
                  <a:pt x="222509" y="750393"/>
                </a:lnTo>
                <a:lnTo>
                  <a:pt x="184256" y="729029"/>
                </a:lnTo>
                <a:lnTo>
                  <a:pt x="148763" y="703731"/>
                </a:lnTo>
                <a:lnTo>
                  <a:pt x="116331" y="674794"/>
                </a:lnTo>
                <a:lnTo>
                  <a:pt x="87255" y="642516"/>
                </a:lnTo>
                <a:lnTo>
                  <a:pt x="61836" y="607193"/>
                </a:lnTo>
                <a:lnTo>
                  <a:pt x="40369" y="569122"/>
                </a:lnTo>
                <a:lnTo>
                  <a:pt x="23154" y="528598"/>
                </a:lnTo>
                <a:lnTo>
                  <a:pt x="10489" y="485920"/>
                </a:lnTo>
                <a:lnTo>
                  <a:pt x="2672" y="441384"/>
                </a:lnTo>
                <a:lnTo>
                  <a:pt x="0" y="395285"/>
                </a:lnTo>
                <a:lnTo>
                  <a:pt x="2672" y="349186"/>
                </a:lnTo>
                <a:lnTo>
                  <a:pt x="10489" y="304650"/>
                </a:lnTo>
                <a:lnTo>
                  <a:pt x="23154" y="261971"/>
                </a:lnTo>
                <a:lnTo>
                  <a:pt x="40369" y="221448"/>
                </a:lnTo>
                <a:lnTo>
                  <a:pt x="61836" y="183377"/>
                </a:lnTo>
                <a:lnTo>
                  <a:pt x="87255" y="148054"/>
                </a:lnTo>
                <a:lnTo>
                  <a:pt x="116331" y="115776"/>
                </a:lnTo>
                <a:lnTo>
                  <a:pt x="148763" y="86839"/>
                </a:lnTo>
                <a:lnTo>
                  <a:pt x="184256" y="61541"/>
                </a:lnTo>
                <a:lnTo>
                  <a:pt x="222509" y="40177"/>
                </a:lnTo>
                <a:lnTo>
                  <a:pt x="263226" y="23044"/>
                </a:lnTo>
                <a:lnTo>
                  <a:pt x="306109" y="10439"/>
                </a:lnTo>
                <a:lnTo>
                  <a:pt x="350859" y="2659"/>
                </a:lnTo>
                <a:lnTo>
                  <a:pt x="397179" y="0"/>
                </a:lnTo>
                <a:lnTo>
                  <a:pt x="1545920" y="0"/>
                </a:lnTo>
                <a:lnTo>
                  <a:pt x="1592240" y="2659"/>
                </a:lnTo>
                <a:lnTo>
                  <a:pt x="1636990" y="10439"/>
                </a:lnTo>
                <a:lnTo>
                  <a:pt x="1679872" y="23044"/>
                </a:lnTo>
                <a:lnTo>
                  <a:pt x="1720590" y="40177"/>
                </a:lnTo>
                <a:lnTo>
                  <a:pt x="1758843" y="61541"/>
                </a:lnTo>
                <a:lnTo>
                  <a:pt x="1794336" y="86839"/>
                </a:lnTo>
                <a:lnTo>
                  <a:pt x="1826768" y="115776"/>
                </a:lnTo>
                <a:lnTo>
                  <a:pt x="1855844" y="148054"/>
                </a:lnTo>
                <a:lnTo>
                  <a:pt x="1881263" y="183377"/>
                </a:lnTo>
                <a:lnTo>
                  <a:pt x="1902730" y="221448"/>
                </a:lnTo>
                <a:lnTo>
                  <a:pt x="1919944" y="261971"/>
                </a:lnTo>
                <a:lnTo>
                  <a:pt x="1932610" y="304650"/>
                </a:lnTo>
                <a:lnTo>
                  <a:pt x="1940427" y="349186"/>
                </a:lnTo>
                <a:lnTo>
                  <a:pt x="1943099" y="395285"/>
                </a:lnTo>
                <a:lnTo>
                  <a:pt x="1940427" y="441384"/>
                </a:lnTo>
                <a:lnTo>
                  <a:pt x="1932610" y="485920"/>
                </a:lnTo>
                <a:lnTo>
                  <a:pt x="1919944" y="528598"/>
                </a:lnTo>
                <a:lnTo>
                  <a:pt x="1902730" y="569122"/>
                </a:lnTo>
                <a:lnTo>
                  <a:pt x="1881263" y="607193"/>
                </a:lnTo>
                <a:lnTo>
                  <a:pt x="1855844" y="642516"/>
                </a:lnTo>
                <a:lnTo>
                  <a:pt x="1826768" y="674794"/>
                </a:lnTo>
                <a:lnTo>
                  <a:pt x="1794336" y="703731"/>
                </a:lnTo>
                <a:lnTo>
                  <a:pt x="1758843" y="729029"/>
                </a:lnTo>
                <a:lnTo>
                  <a:pt x="1720590" y="750393"/>
                </a:lnTo>
                <a:lnTo>
                  <a:pt x="1679872" y="767526"/>
                </a:lnTo>
                <a:lnTo>
                  <a:pt x="1636990" y="780131"/>
                </a:lnTo>
                <a:lnTo>
                  <a:pt x="1592240" y="787911"/>
                </a:lnTo>
                <a:lnTo>
                  <a:pt x="1545920" y="790570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89558" y="9073539"/>
            <a:ext cx="17818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25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е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и  </a:t>
            </a:r>
            <a:r>
              <a:rPr sz="1000" b="1" spc="-110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ре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ь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25" dirty="0">
                <a:solidFill>
                  <a:srgbClr val="181818"/>
                </a:solidFill>
                <a:latin typeface="Tahoma"/>
                <a:cs typeface="Tahoma"/>
              </a:rPr>
              <a:t>м 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: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2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видеороликов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72996" y="8979345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999515" y="9059563"/>
            <a:ext cx="10858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161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400" b="1" spc="-11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400" b="1" spc="-6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7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400" b="1" spc="-9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400" b="1" spc="-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400" b="1" spc="-55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400" b="1" spc="-7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16192" y="8979373"/>
            <a:ext cx="1943100" cy="1076325"/>
          </a:xfrm>
          <a:custGeom>
            <a:avLst/>
            <a:gdLst/>
            <a:ahLst/>
            <a:cxnLst/>
            <a:rect l="l" t="t" r="r" b="b"/>
            <a:pathLst>
              <a:path w="1943100" h="1076325">
                <a:moveTo>
                  <a:pt x="1456310" y="1076269"/>
                </a:moveTo>
                <a:lnTo>
                  <a:pt x="486789" y="1076269"/>
                </a:lnTo>
                <a:lnTo>
                  <a:pt x="438676" y="1073885"/>
                </a:lnTo>
                <a:lnTo>
                  <a:pt x="391378" y="1066821"/>
                </a:lnTo>
                <a:lnTo>
                  <a:pt x="345214" y="1055209"/>
                </a:lnTo>
                <a:lnTo>
                  <a:pt x="300503" y="1039181"/>
                </a:lnTo>
                <a:lnTo>
                  <a:pt x="257565" y="1018871"/>
                </a:lnTo>
                <a:lnTo>
                  <a:pt x="216718" y="994409"/>
                </a:lnTo>
                <a:lnTo>
                  <a:pt x="178282" y="965930"/>
                </a:lnTo>
                <a:lnTo>
                  <a:pt x="142577" y="933564"/>
                </a:lnTo>
                <a:lnTo>
                  <a:pt x="110240" y="897826"/>
                </a:lnTo>
                <a:lnTo>
                  <a:pt x="81786" y="859356"/>
                </a:lnTo>
                <a:lnTo>
                  <a:pt x="57347" y="818472"/>
                </a:lnTo>
                <a:lnTo>
                  <a:pt x="37054" y="775496"/>
                </a:lnTo>
                <a:lnTo>
                  <a:pt x="21041" y="730744"/>
                </a:lnTo>
                <a:lnTo>
                  <a:pt x="9439" y="684539"/>
                </a:lnTo>
                <a:lnTo>
                  <a:pt x="2382" y="637198"/>
                </a:lnTo>
                <a:lnTo>
                  <a:pt x="0" y="589041"/>
                </a:lnTo>
                <a:lnTo>
                  <a:pt x="0" y="487227"/>
                </a:lnTo>
                <a:lnTo>
                  <a:pt x="2382" y="439071"/>
                </a:lnTo>
                <a:lnTo>
                  <a:pt x="9439" y="391730"/>
                </a:lnTo>
                <a:lnTo>
                  <a:pt x="21041" y="345524"/>
                </a:lnTo>
                <a:lnTo>
                  <a:pt x="37054" y="300773"/>
                </a:lnTo>
                <a:lnTo>
                  <a:pt x="57347" y="257796"/>
                </a:lnTo>
                <a:lnTo>
                  <a:pt x="81786" y="216913"/>
                </a:lnTo>
                <a:lnTo>
                  <a:pt x="110240" y="178443"/>
                </a:lnTo>
                <a:lnTo>
                  <a:pt x="142577" y="142705"/>
                </a:lnTo>
                <a:lnTo>
                  <a:pt x="178282" y="110339"/>
                </a:lnTo>
                <a:lnTo>
                  <a:pt x="216718" y="81860"/>
                </a:lnTo>
                <a:lnTo>
                  <a:pt x="257565" y="57398"/>
                </a:lnTo>
                <a:lnTo>
                  <a:pt x="300503" y="37088"/>
                </a:lnTo>
                <a:lnTo>
                  <a:pt x="345214" y="21060"/>
                </a:lnTo>
                <a:lnTo>
                  <a:pt x="391378" y="9448"/>
                </a:lnTo>
                <a:lnTo>
                  <a:pt x="438676" y="2384"/>
                </a:lnTo>
                <a:lnTo>
                  <a:pt x="486789" y="0"/>
                </a:lnTo>
                <a:lnTo>
                  <a:pt x="1456310" y="0"/>
                </a:lnTo>
                <a:lnTo>
                  <a:pt x="1504423" y="2384"/>
                </a:lnTo>
                <a:lnTo>
                  <a:pt x="1551721" y="9448"/>
                </a:lnTo>
                <a:lnTo>
                  <a:pt x="1597885" y="21060"/>
                </a:lnTo>
                <a:lnTo>
                  <a:pt x="1642596" y="37088"/>
                </a:lnTo>
                <a:lnTo>
                  <a:pt x="1685534" y="57398"/>
                </a:lnTo>
                <a:lnTo>
                  <a:pt x="1726381" y="81860"/>
                </a:lnTo>
                <a:lnTo>
                  <a:pt x="1764817" y="110339"/>
                </a:lnTo>
                <a:lnTo>
                  <a:pt x="1800522" y="142705"/>
                </a:lnTo>
                <a:lnTo>
                  <a:pt x="1832859" y="178443"/>
                </a:lnTo>
                <a:lnTo>
                  <a:pt x="1861313" y="216913"/>
                </a:lnTo>
                <a:lnTo>
                  <a:pt x="1885752" y="257796"/>
                </a:lnTo>
                <a:lnTo>
                  <a:pt x="1906045" y="300773"/>
                </a:lnTo>
                <a:lnTo>
                  <a:pt x="1922058" y="345524"/>
                </a:lnTo>
                <a:lnTo>
                  <a:pt x="1933659" y="391730"/>
                </a:lnTo>
                <a:lnTo>
                  <a:pt x="1940717" y="439071"/>
                </a:lnTo>
                <a:lnTo>
                  <a:pt x="1943099" y="487227"/>
                </a:lnTo>
                <a:lnTo>
                  <a:pt x="1943099" y="589041"/>
                </a:lnTo>
                <a:lnTo>
                  <a:pt x="1940717" y="637198"/>
                </a:lnTo>
                <a:lnTo>
                  <a:pt x="1933659" y="684539"/>
                </a:lnTo>
                <a:lnTo>
                  <a:pt x="1922058" y="730744"/>
                </a:lnTo>
                <a:lnTo>
                  <a:pt x="1906045" y="775496"/>
                </a:lnTo>
                <a:lnTo>
                  <a:pt x="1885752" y="818472"/>
                </a:lnTo>
                <a:lnTo>
                  <a:pt x="1861313" y="859356"/>
                </a:lnTo>
                <a:lnTo>
                  <a:pt x="1832859" y="897826"/>
                </a:lnTo>
                <a:lnTo>
                  <a:pt x="1800522" y="933564"/>
                </a:lnTo>
                <a:lnTo>
                  <a:pt x="1764817" y="965930"/>
                </a:lnTo>
                <a:lnTo>
                  <a:pt x="1726381" y="994409"/>
                </a:lnTo>
                <a:lnTo>
                  <a:pt x="1685534" y="1018871"/>
                </a:lnTo>
                <a:lnTo>
                  <a:pt x="1642596" y="1039181"/>
                </a:lnTo>
                <a:lnTo>
                  <a:pt x="1597885" y="1055209"/>
                </a:lnTo>
                <a:lnTo>
                  <a:pt x="1551721" y="1066821"/>
                </a:lnTo>
                <a:lnTo>
                  <a:pt x="1504423" y="1073885"/>
                </a:lnTo>
                <a:lnTo>
                  <a:pt x="1456310" y="107626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483677" y="9073539"/>
            <a:ext cx="1854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50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е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000" b="1" spc="-110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ре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ь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25" dirty="0">
                <a:solidFill>
                  <a:srgbClr val="181818"/>
                </a:solidFill>
                <a:latin typeface="Tahoma"/>
                <a:cs typeface="Tahoma"/>
              </a:rPr>
              <a:t>м 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,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е  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подкаста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731119" y="8979345"/>
            <a:ext cx="1943100" cy="723900"/>
          </a:xfrm>
          <a:custGeom>
            <a:avLst/>
            <a:gdLst/>
            <a:ahLst/>
            <a:cxnLst/>
            <a:rect l="l" t="t" r="r" b="b"/>
            <a:pathLst>
              <a:path w="1943100" h="723900">
                <a:moveTo>
                  <a:pt x="1579944" y="723899"/>
                </a:moveTo>
                <a:lnTo>
                  <a:pt x="362877" y="723899"/>
                </a:lnTo>
                <a:lnTo>
                  <a:pt x="315179" y="720760"/>
                </a:lnTo>
                <a:lnTo>
                  <a:pt x="268702" y="711499"/>
                </a:lnTo>
                <a:lnTo>
                  <a:pt x="224010" y="696348"/>
                </a:lnTo>
                <a:lnTo>
                  <a:pt x="181667" y="675540"/>
                </a:lnTo>
                <a:lnTo>
                  <a:pt x="142237" y="649309"/>
                </a:lnTo>
                <a:lnTo>
                  <a:pt x="106284" y="617887"/>
                </a:lnTo>
                <a:lnTo>
                  <a:pt x="74781" y="582026"/>
                </a:lnTo>
                <a:lnTo>
                  <a:pt x="48483" y="542697"/>
                </a:lnTo>
                <a:lnTo>
                  <a:pt x="27622" y="500462"/>
                </a:lnTo>
                <a:lnTo>
                  <a:pt x="12432" y="455884"/>
                </a:lnTo>
                <a:lnTo>
                  <a:pt x="3147" y="409526"/>
                </a:lnTo>
                <a:lnTo>
                  <a:pt x="0" y="361949"/>
                </a:lnTo>
                <a:lnTo>
                  <a:pt x="3147" y="314373"/>
                </a:lnTo>
                <a:lnTo>
                  <a:pt x="12432" y="268015"/>
                </a:lnTo>
                <a:lnTo>
                  <a:pt x="27622" y="223437"/>
                </a:lnTo>
                <a:lnTo>
                  <a:pt x="48483" y="181202"/>
                </a:lnTo>
                <a:lnTo>
                  <a:pt x="74781" y="141873"/>
                </a:lnTo>
                <a:lnTo>
                  <a:pt x="106284" y="106012"/>
                </a:lnTo>
                <a:lnTo>
                  <a:pt x="142237" y="74590"/>
                </a:lnTo>
                <a:lnTo>
                  <a:pt x="181667" y="48359"/>
                </a:lnTo>
                <a:lnTo>
                  <a:pt x="224010" y="27551"/>
                </a:lnTo>
                <a:lnTo>
                  <a:pt x="268702" y="12400"/>
                </a:lnTo>
                <a:lnTo>
                  <a:pt x="315179" y="3138"/>
                </a:lnTo>
                <a:lnTo>
                  <a:pt x="362877" y="0"/>
                </a:lnTo>
                <a:lnTo>
                  <a:pt x="1579944" y="0"/>
                </a:lnTo>
                <a:lnTo>
                  <a:pt x="1627642" y="3138"/>
                </a:lnTo>
                <a:lnTo>
                  <a:pt x="1674119" y="12400"/>
                </a:lnTo>
                <a:lnTo>
                  <a:pt x="1718811" y="27551"/>
                </a:lnTo>
                <a:lnTo>
                  <a:pt x="1761154" y="48359"/>
                </a:lnTo>
                <a:lnTo>
                  <a:pt x="1800584" y="74590"/>
                </a:lnTo>
                <a:lnTo>
                  <a:pt x="1836537" y="106012"/>
                </a:lnTo>
                <a:lnTo>
                  <a:pt x="1868039" y="141873"/>
                </a:lnTo>
                <a:lnTo>
                  <a:pt x="1894338" y="181202"/>
                </a:lnTo>
                <a:lnTo>
                  <a:pt x="1915199" y="223437"/>
                </a:lnTo>
                <a:lnTo>
                  <a:pt x="1930389" y="268015"/>
                </a:lnTo>
                <a:lnTo>
                  <a:pt x="1939674" y="314373"/>
                </a:lnTo>
                <a:lnTo>
                  <a:pt x="1942821" y="361949"/>
                </a:lnTo>
                <a:lnTo>
                  <a:pt x="1939674" y="409526"/>
                </a:lnTo>
                <a:lnTo>
                  <a:pt x="1930389" y="455884"/>
                </a:lnTo>
                <a:lnTo>
                  <a:pt x="1915199" y="500462"/>
                </a:lnTo>
                <a:lnTo>
                  <a:pt x="1894338" y="542697"/>
                </a:lnTo>
                <a:lnTo>
                  <a:pt x="1868039" y="582026"/>
                </a:lnTo>
                <a:lnTo>
                  <a:pt x="1836537" y="617887"/>
                </a:lnTo>
                <a:lnTo>
                  <a:pt x="1800584" y="649309"/>
                </a:lnTo>
                <a:lnTo>
                  <a:pt x="1761154" y="675540"/>
                </a:lnTo>
                <a:lnTo>
                  <a:pt x="1718811" y="696348"/>
                </a:lnTo>
                <a:lnTo>
                  <a:pt x="1674119" y="711499"/>
                </a:lnTo>
                <a:lnTo>
                  <a:pt x="1627642" y="720760"/>
                </a:lnTo>
                <a:lnTo>
                  <a:pt x="1579944" y="723899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795359" y="9144662"/>
            <a:ext cx="18040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125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д 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889141" y="8979356"/>
            <a:ext cx="5139690" cy="962025"/>
          </a:xfrm>
          <a:custGeom>
            <a:avLst/>
            <a:gdLst/>
            <a:ahLst/>
            <a:cxnLst/>
            <a:rect l="l" t="t" r="r" b="b"/>
            <a:pathLst>
              <a:path w="5139690" h="962025">
                <a:moveTo>
                  <a:pt x="2304961" y="481012"/>
                </a:moveTo>
                <a:lnTo>
                  <a:pt x="2302472" y="431825"/>
                </a:lnTo>
                <a:lnTo>
                  <a:pt x="2295156" y="384060"/>
                </a:lnTo>
                <a:lnTo>
                  <a:pt x="2283256" y="337972"/>
                </a:lnTo>
                <a:lnTo>
                  <a:pt x="2267013" y="293776"/>
                </a:lnTo>
                <a:lnTo>
                  <a:pt x="2246680" y="251726"/>
                </a:lnTo>
                <a:lnTo>
                  <a:pt x="2222487" y="212064"/>
                </a:lnTo>
                <a:lnTo>
                  <a:pt x="2194699" y="175044"/>
                </a:lnTo>
                <a:lnTo>
                  <a:pt x="2163521" y="140881"/>
                </a:lnTo>
                <a:lnTo>
                  <a:pt x="2129231" y="109829"/>
                </a:lnTo>
                <a:lnTo>
                  <a:pt x="2092058" y="82143"/>
                </a:lnTo>
                <a:lnTo>
                  <a:pt x="2052243" y="58051"/>
                </a:lnTo>
                <a:lnTo>
                  <a:pt x="2010029" y="37795"/>
                </a:lnTo>
                <a:lnTo>
                  <a:pt x="1965667" y="21615"/>
                </a:lnTo>
                <a:lnTo>
                  <a:pt x="1919389" y="9766"/>
                </a:lnTo>
                <a:lnTo>
                  <a:pt x="1871446" y="2476"/>
                </a:lnTo>
                <a:lnTo>
                  <a:pt x="1822069" y="0"/>
                </a:lnTo>
                <a:lnTo>
                  <a:pt x="482892" y="0"/>
                </a:lnTo>
                <a:lnTo>
                  <a:pt x="433527" y="2476"/>
                </a:lnTo>
                <a:lnTo>
                  <a:pt x="385572" y="9766"/>
                </a:lnTo>
                <a:lnTo>
                  <a:pt x="339293" y="21615"/>
                </a:lnTo>
                <a:lnTo>
                  <a:pt x="294932" y="37795"/>
                </a:lnTo>
                <a:lnTo>
                  <a:pt x="252717" y="58051"/>
                </a:lnTo>
                <a:lnTo>
                  <a:pt x="212902" y="82143"/>
                </a:lnTo>
                <a:lnTo>
                  <a:pt x="175729" y="109829"/>
                </a:lnTo>
                <a:lnTo>
                  <a:pt x="141439" y="140881"/>
                </a:lnTo>
                <a:lnTo>
                  <a:pt x="110274" y="175044"/>
                </a:lnTo>
                <a:lnTo>
                  <a:pt x="82473" y="212064"/>
                </a:lnTo>
                <a:lnTo>
                  <a:pt x="58280" y="251726"/>
                </a:lnTo>
                <a:lnTo>
                  <a:pt x="37947" y="293776"/>
                </a:lnTo>
                <a:lnTo>
                  <a:pt x="21717" y="337972"/>
                </a:lnTo>
                <a:lnTo>
                  <a:pt x="9817" y="384060"/>
                </a:lnTo>
                <a:lnTo>
                  <a:pt x="2489" y="431825"/>
                </a:lnTo>
                <a:lnTo>
                  <a:pt x="0" y="481012"/>
                </a:lnTo>
                <a:lnTo>
                  <a:pt x="2489" y="530186"/>
                </a:lnTo>
                <a:lnTo>
                  <a:pt x="9817" y="577951"/>
                </a:lnTo>
                <a:lnTo>
                  <a:pt x="21717" y="624039"/>
                </a:lnTo>
                <a:lnTo>
                  <a:pt x="37947" y="668235"/>
                </a:lnTo>
                <a:lnTo>
                  <a:pt x="58280" y="710285"/>
                </a:lnTo>
                <a:lnTo>
                  <a:pt x="82473" y="749947"/>
                </a:lnTo>
                <a:lnTo>
                  <a:pt x="110274" y="786980"/>
                </a:lnTo>
                <a:lnTo>
                  <a:pt x="141439" y="821131"/>
                </a:lnTo>
                <a:lnTo>
                  <a:pt x="175729" y="852182"/>
                </a:lnTo>
                <a:lnTo>
                  <a:pt x="212902" y="879868"/>
                </a:lnTo>
                <a:lnTo>
                  <a:pt x="252717" y="903960"/>
                </a:lnTo>
                <a:lnTo>
                  <a:pt x="294932" y="924217"/>
                </a:lnTo>
                <a:lnTo>
                  <a:pt x="339293" y="940396"/>
                </a:lnTo>
                <a:lnTo>
                  <a:pt x="385572" y="952246"/>
                </a:lnTo>
                <a:lnTo>
                  <a:pt x="433527" y="959535"/>
                </a:lnTo>
                <a:lnTo>
                  <a:pt x="482892" y="962025"/>
                </a:lnTo>
                <a:lnTo>
                  <a:pt x="1822069" y="962025"/>
                </a:lnTo>
                <a:lnTo>
                  <a:pt x="1871446" y="959535"/>
                </a:lnTo>
                <a:lnTo>
                  <a:pt x="1919389" y="952246"/>
                </a:lnTo>
                <a:lnTo>
                  <a:pt x="1965667" y="940396"/>
                </a:lnTo>
                <a:lnTo>
                  <a:pt x="2010029" y="924217"/>
                </a:lnTo>
                <a:lnTo>
                  <a:pt x="2052243" y="903960"/>
                </a:lnTo>
                <a:lnTo>
                  <a:pt x="2092058" y="879868"/>
                </a:lnTo>
                <a:lnTo>
                  <a:pt x="2129231" y="852182"/>
                </a:lnTo>
                <a:lnTo>
                  <a:pt x="2163521" y="821131"/>
                </a:lnTo>
                <a:lnTo>
                  <a:pt x="2194699" y="786980"/>
                </a:lnTo>
                <a:lnTo>
                  <a:pt x="2222487" y="749947"/>
                </a:lnTo>
                <a:lnTo>
                  <a:pt x="2246680" y="710285"/>
                </a:lnTo>
                <a:lnTo>
                  <a:pt x="2267013" y="668235"/>
                </a:lnTo>
                <a:lnTo>
                  <a:pt x="2283256" y="624039"/>
                </a:lnTo>
                <a:lnTo>
                  <a:pt x="2295156" y="577951"/>
                </a:lnTo>
                <a:lnTo>
                  <a:pt x="2302472" y="530186"/>
                </a:lnTo>
                <a:lnTo>
                  <a:pt x="2304961" y="481012"/>
                </a:lnTo>
                <a:close/>
              </a:path>
              <a:path w="5139690" h="962025">
                <a:moveTo>
                  <a:pt x="5139372" y="481012"/>
                </a:moveTo>
                <a:lnTo>
                  <a:pt x="5136896" y="431825"/>
                </a:lnTo>
                <a:lnTo>
                  <a:pt x="5129593" y="384060"/>
                </a:lnTo>
                <a:lnTo>
                  <a:pt x="5117731" y="337972"/>
                </a:lnTo>
                <a:lnTo>
                  <a:pt x="5101526" y="293776"/>
                </a:lnTo>
                <a:lnTo>
                  <a:pt x="5081257" y="251726"/>
                </a:lnTo>
                <a:lnTo>
                  <a:pt x="5057127" y="212064"/>
                </a:lnTo>
                <a:lnTo>
                  <a:pt x="5029403" y="175044"/>
                </a:lnTo>
                <a:lnTo>
                  <a:pt x="4998326" y="140881"/>
                </a:lnTo>
                <a:lnTo>
                  <a:pt x="4964125" y="109829"/>
                </a:lnTo>
                <a:lnTo>
                  <a:pt x="4927041" y="82143"/>
                </a:lnTo>
                <a:lnTo>
                  <a:pt x="4887341" y="58051"/>
                </a:lnTo>
                <a:lnTo>
                  <a:pt x="4845240" y="37795"/>
                </a:lnTo>
                <a:lnTo>
                  <a:pt x="4800993" y="21615"/>
                </a:lnTo>
                <a:lnTo>
                  <a:pt x="4754842" y="9766"/>
                </a:lnTo>
                <a:lnTo>
                  <a:pt x="4707013" y="2476"/>
                </a:lnTo>
                <a:lnTo>
                  <a:pt x="4657776" y="0"/>
                </a:lnTo>
                <a:lnTo>
                  <a:pt x="2934982" y="0"/>
                </a:lnTo>
                <a:lnTo>
                  <a:pt x="2885744" y="2476"/>
                </a:lnTo>
                <a:lnTo>
                  <a:pt x="2837929" y="9766"/>
                </a:lnTo>
                <a:lnTo>
                  <a:pt x="2791764" y="21615"/>
                </a:lnTo>
                <a:lnTo>
                  <a:pt x="2747518" y="37795"/>
                </a:lnTo>
                <a:lnTo>
                  <a:pt x="2705430" y="58051"/>
                </a:lnTo>
                <a:lnTo>
                  <a:pt x="2665717" y="82143"/>
                </a:lnTo>
                <a:lnTo>
                  <a:pt x="2628646" y="109829"/>
                </a:lnTo>
                <a:lnTo>
                  <a:pt x="2594445" y="140881"/>
                </a:lnTo>
                <a:lnTo>
                  <a:pt x="2563355" y="175044"/>
                </a:lnTo>
                <a:lnTo>
                  <a:pt x="2535631" y="212064"/>
                </a:lnTo>
                <a:lnTo>
                  <a:pt x="2511514" y="251726"/>
                </a:lnTo>
                <a:lnTo>
                  <a:pt x="2491232" y="293776"/>
                </a:lnTo>
                <a:lnTo>
                  <a:pt x="2475039" y="337972"/>
                </a:lnTo>
                <a:lnTo>
                  <a:pt x="2463165" y="384060"/>
                </a:lnTo>
                <a:lnTo>
                  <a:pt x="2455875" y="431825"/>
                </a:lnTo>
                <a:lnTo>
                  <a:pt x="2453386" y="481012"/>
                </a:lnTo>
                <a:lnTo>
                  <a:pt x="2455875" y="530186"/>
                </a:lnTo>
                <a:lnTo>
                  <a:pt x="2463165" y="577951"/>
                </a:lnTo>
                <a:lnTo>
                  <a:pt x="2475039" y="624039"/>
                </a:lnTo>
                <a:lnTo>
                  <a:pt x="2491232" y="668235"/>
                </a:lnTo>
                <a:lnTo>
                  <a:pt x="2511514" y="710285"/>
                </a:lnTo>
                <a:lnTo>
                  <a:pt x="2535631" y="749947"/>
                </a:lnTo>
                <a:lnTo>
                  <a:pt x="2563355" y="786980"/>
                </a:lnTo>
                <a:lnTo>
                  <a:pt x="2594445" y="821131"/>
                </a:lnTo>
                <a:lnTo>
                  <a:pt x="2628646" y="852182"/>
                </a:lnTo>
                <a:lnTo>
                  <a:pt x="2665717" y="879868"/>
                </a:lnTo>
                <a:lnTo>
                  <a:pt x="2705430" y="903960"/>
                </a:lnTo>
                <a:lnTo>
                  <a:pt x="2747518" y="924217"/>
                </a:lnTo>
                <a:lnTo>
                  <a:pt x="2791764" y="940396"/>
                </a:lnTo>
                <a:lnTo>
                  <a:pt x="2837929" y="952246"/>
                </a:lnTo>
                <a:lnTo>
                  <a:pt x="2885744" y="959535"/>
                </a:lnTo>
                <a:lnTo>
                  <a:pt x="2934982" y="962025"/>
                </a:lnTo>
                <a:lnTo>
                  <a:pt x="4657776" y="962025"/>
                </a:lnTo>
                <a:lnTo>
                  <a:pt x="4707013" y="959535"/>
                </a:lnTo>
                <a:lnTo>
                  <a:pt x="4754842" y="952246"/>
                </a:lnTo>
                <a:lnTo>
                  <a:pt x="4800993" y="940396"/>
                </a:lnTo>
                <a:lnTo>
                  <a:pt x="4845240" y="924217"/>
                </a:lnTo>
                <a:lnTo>
                  <a:pt x="4887341" y="903960"/>
                </a:lnTo>
                <a:lnTo>
                  <a:pt x="4927041" y="879868"/>
                </a:lnTo>
                <a:lnTo>
                  <a:pt x="4964125" y="852182"/>
                </a:lnTo>
                <a:lnTo>
                  <a:pt x="4998326" y="821131"/>
                </a:lnTo>
                <a:lnTo>
                  <a:pt x="5029403" y="786980"/>
                </a:lnTo>
                <a:lnTo>
                  <a:pt x="5057127" y="749947"/>
                </a:lnTo>
                <a:lnTo>
                  <a:pt x="5081257" y="710285"/>
                </a:lnTo>
                <a:lnTo>
                  <a:pt x="5101526" y="668235"/>
                </a:lnTo>
                <a:lnTo>
                  <a:pt x="5117731" y="624039"/>
                </a:lnTo>
                <a:lnTo>
                  <a:pt x="5129593" y="577951"/>
                </a:lnTo>
                <a:lnTo>
                  <a:pt x="5136896" y="530186"/>
                </a:lnTo>
                <a:lnTo>
                  <a:pt x="5139372" y="481012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3114529" y="9073539"/>
            <a:ext cx="19545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25" dirty="0">
                <a:solidFill>
                  <a:srgbClr val="181818"/>
                </a:solidFill>
                <a:latin typeface="Tahoma"/>
                <a:cs typeface="Tahoma"/>
              </a:rPr>
              <a:t>м 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1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: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2 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публикаций.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472726" y="9046235"/>
            <a:ext cx="24187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у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б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ц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Q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40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5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а 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55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1000" b="1" spc="-10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1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1000" b="1" spc="-20" dirty="0">
                <a:solidFill>
                  <a:srgbClr val="181818"/>
                </a:solidFill>
                <a:latin typeface="Tahoma"/>
                <a:cs typeface="Tahoma"/>
              </a:rPr>
              <a:t>ц  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ер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е 1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1000" b="1" spc="-75" dirty="0">
                <a:solidFill>
                  <a:srgbClr val="181818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3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05" dirty="0">
                <a:solidFill>
                  <a:srgbClr val="181818"/>
                </a:solidFill>
                <a:latin typeface="Tahoma"/>
                <a:cs typeface="Tahoma"/>
              </a:rPr>
              <a:t>: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з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1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2 </a:t>
            </a:r>
            <a:r>
              <a:rPr sz="1000" b="1" spc="-8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ос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-155" dirty="0">
                <a:solidFill>
                  <a:srgbClr val="181818"/>
                </a:solidFill>
                <a:latin typeface="Tahoma"/>
                <a:cs typeface="Tahoma"/>
              </a:rPr>
              <a:t>ф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000" b="1" spc="-6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1000" b="1" spc="-4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1000" b="1" spc="-9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10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1000" b="1" spc="-9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1000" b="1" spc="-60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F011D54-3C6C-4E10-9AE7-06DB0F391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710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0" y="0"/>
                </a:moveTo>
                <a:lnTo>
                  <a:pt x="18288000" y="0"/>
                </a:lnTo>
                <a:lnTo>
                  <a:pt x="18288000" y="999217"/>
                </a:lnTo>
                <a:lnTo>
                  <a:pt x="0" y="999217"/>
                </a:lnTo>
                <a:lnTo>
                  <a:pt x="0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0577" y="305940"/>
            <a:ext cx="897318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75" dirty="0">
                <a:solidFill>
                  <a:srgbClr val="FFFFFF"/>
                </a:solidFill>
              </a:rPr>
              <a:t>МЕХАНИКА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125" dirty="0">
                <a:solidFill>
                  <a:srgbClr val="FFFFFF"/>
                </a:solidFill>
              </a:rPr>
              <a:t>ПРОЕКТА.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185" dirty="0">
                <a:solidFill>
                  <a:srgbClr val="FFFFFF"/>
                </a:solidFill>
              </a:rPr>
              <a:t>ВЫБОР</a:t>
            </a:r>
            <a:r>
              <a:rPr sz="2650" spc="15" dirty="0">
                <a:solidFill>
                  <a:srgbClr val="FFFFFF"/>
                </a:solidFill>
              </a:rPr>
              <a:t> </a:t>
            </a:r>
            <a:r>
              <a:rPr sz="2650" spc="75" dirty="0">
                <a:solidFill>
                  <a:srgbClr val="FFFFFF"/>
                </a:solidFill>
              </a:rPr>
              <a:t>"СКВОЗНЫХ"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ТЕМ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143280" y="1186691"/>
            <a:ext cx="16706215" cy="1638300"/>
          </a:xfrm>
          <a:custGeom>
            <a:avLst/>
            <a:gdLst/>
            <a:ahLst/>
            <a:cxnLst/>
            <a:rect l="l" t="t" r="r" b="b"/>
            <a:pathLst>
              <a:path w="16706215" h="1638300">
                <a:moveTo>
                  <a:pt x="16548677" y="1638299"/>
                </a:moveTo>
                <a:lnTo>
                  <a:pt x="156925" y="1638299"/>
                </a:lnTo>
                <a:lnTo>
                  <a:pt x="107400" y="1630275"/>
                </a:lnTo>
                <a:lnTo>
                  <a:pt x="64332" y="1607945"/>
                </a:lnTo>
                <a:lnTo>
                  <a:pt x="30334" y="1573924"/>
                </a:lnTo>
                <a:lnTo>
                  <a:pt x="8019" y="1530827"/>
                </a:lnTo>
                <a:lnTo>
                  <a:pt x="0" y="1481269"/>
                </a:lnTo>
                <a:lnTo>
                  <a:pt x="0" y="157030"/>
                </a:lnTo>
                <a:lnTo>
                  <a:pt x="8019" y="107472"/>
                </a:lnTo>
                <a:lnTo>
                  <a:pt x="30334" y="64375"/>
                </a:lnTo>
                <a:lnTo>
                  <a:pt x="64332" y="30354"/>
                </a:lnTo>
                <a:lnTo>
                  <a:pt x="107400" y="8024"/>
                </a:lnTo>
                <a:lnTo>
                  <a:pt x="156925" y="0"/>
                </a:lnTo>
                <a:lnTo>
                  <a:pt x="16548677" y="0"/>
                </a:lnTo>
                <a:lnTo>
                  <a:pt x="16598202" y="8024"/>
                </a:lnTo>
                <a:lnTo>
                  <a:pt x="16641270" y="30354"/>
                </a:lnTo>
                <a:lnTo>
                  <a:pt x="16675268" y="64375"/>
                </a:lnTo>
                <a:lnTo>
                  <a:pt x="16697583" y="107472"/>
                </a:lnTo>
                <a:lnTo>
                  <a:pt x="16705602" y="157030"/>
                </a:lnTo>
                <a:lnTo>
                  <a:pt x="16705602" y="1481269"/>
                </a:lnTo>
                <a:lnTo>
                  <a:pt x="16697583" y="1530827"/>
                </a:lnTo>
                <a:lnTo>
                  <a:pt x="16675268" y="1573924"/>
                </a:lnTo>
                <a:lnTo>
                  <a:pt x="16641270" y="1607945"/>
                </a:lnTo>
                <a:lnTo>
                  <a:pt x="16598202" y="1630275"/>
                </a:lnTo>
                <a:lnTo>
                  <a:pt x="16548677" y="163829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077" y="4050977"/>
            <a:ext cx="4829174" cy="3981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700" y="4050977"/>
            <a:ext cx="3657599" cy="60483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77899" y="4050977"/>
            <a:ext cx="4829174" cy="417194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43198" y="2955123"/>
            <a:ext cx="10600690" cy="942975"/>
          </a:xfrm>
          <a:custGeom>
            <a:avLst/>
            <a:gdLst/>
            <a:ahLst/>
            <a:cxnLst/>
            <a:rect l="l" t="t" r="r" b="b"/>
            <a:pathLst>
              <a:path w="10600690" h="942975">
                <a:moveTo>
                  <a:pt x="10443387" y="942975"/>
                </a:moveTo>
                <a:lnTo>
                  <a:pt x="156853" y="942975"/>
                </a:lnTo>
                <a:lnTo>
                  <a:pt x="107351" y="934927"/>
                </a:lnTo>
                <a:lnTo>
                  <a:pt x="64303" y="912533"/>
                </a:lnTo>
                <a:lnTo>
                  <a:pt x="30320" y="878415"/>
                </a:lnTo>
                <a:lnTo>
                  <a:pt x="8015" y="835195"/>
                </a:lnTo>
                <a:lnTo>
                  <a:pt x="0" y="785496"/>
                </a:lnTo>
                <a:lnTo>
                  <a:pt x="0" y="157478"/>
                </a:lnTo>
                <a:lnTo>
                  <a:pt x="8015" y="107779"/>
                </a:lnTo>
                <a:lnTo>
                  <a:pt x="30320" y="64559"/>
                </a:lnTo>
                <a:lnTo>
                  <a:pt x="64303" y="30441"/>
                </a:lnTo>
                <a:lnTo>
                  <a:pt x="107351" y="8047"/>
                </a:lnTo>
                <a:lnTo>
                  <a:pt x="156853" y="0"/>
                </a:lnTo>
                <a:lnTo>
                  <a:pt x="10443387" y="0"/>
                </a:lnTo>
                <a:lnTo>
                  <a:pt x="10492889" y="8047"/>
                </a:lnTo>
                <a:lnTo>
                  <a:pt x="10535937" y="30441"/>
                </a:lnTo>
                <a:lnTo>
                  <a:pt x="10569920" y="64559"/>
                </a:lnTo>
                <a:lnTo>
                  <a:pt x="10592225" y="107779"/>
                </a:lnTo>
                <a:lnTo>
                  <a:pt x="10600240" y="157478"/>
                </a:lnTo>
                <a:lnTo>
                  <a:pt x="10600240" y="785496"/>
                </a:lnTo>
                <a:lnTo>
                  <a:pt x="10592225" y="835195"/>
                </a:lnTo>
                <a:lnTo>
                  <a:pt x="10569920" y="878415"/>
                </a:lnTo>
                <a:lnTo>
                  <a:pt x="10535937" y="912533"/>
                </a:lnTo>
                <a:lnTo>
                  <a:pt x="10492889" y="934927"/>
                </a:lnTo>
                <a:lnTo>
                  <a:pt x="10443387" y="942975"/>
                </a:lnTo>
                <a:close/>
              </a:path>
            </a:pathLst>
          </a:custGeom>
          <a:solidFill>
            <a:srgbClr val="FF5757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2612" y="1279550"/>
            <a:ext cx="16334105" cy="251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30" dirty="0">
                <a:solidFill>
                  <a:srgbClr val="181818"/>
                </a:solidFill>
                <a:latin typeface="Trebuchet MS"/>
                <a:cs typeface="Trebuchet MS"/>
              </a:rPr>
              <a:t>Сквозные</a:t>
            </a:r>
            <a:r>
              <a:rPr sz="17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181818"/>
                </a:solidFill>
                <a:latin typeface="Trebuchet MS"/>
                <a:cs typeface="Trebuchet MS"/>
              </a:rPr>
              <a:t>темы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были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определены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181818"/>
                </a:solidFill>
                <a:latin typeface="Trebuchet MS"/>
                <a:cs typeface="Trebuchet MS"/>
              </a:rPr>
              <a:t>по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результатам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181818"/>
                </a:solidFill>
                <a:latin typeface="Trebuchet MS"/>
                <a:cs typeface="Trebuchet MS"/>
              </a:rPr>
              <a:t>проведения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опроса,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181818"/>
                </a:solidFill>
                <a:latin typeface="Trebuchet MS"/>
                <a:cs typeface="Trebuchet MS"/>
              </a:rPr>
              <a:t>где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181818"/>
                </a:solidFill>
                <a:latin typeface="Trebuchet MS"/>
                <a:cs typeface="Trebuchet MS"/>
              </a:rPr>
              <a:t>мы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181818"/>
                </a:solidFill>
                <a:latin typeface="Trebuchet MS"/>
                <a:cs typeface="Trebuchet MS"/>
              </a:rPr>
              <a:t>предложили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181818"/>
                </a:solidFill>
                <a:latin typeface="Trebuchet MS"/>
                <a:cs typeface="Trebuchet MS"/>
              </a:rPr>
              <a:t>выбрать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наиболее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30" dirty="0">
                <a:solidFill>
                  <a:srgbClr val="181818"/>
                </a:solidFill>
                <a:latin typeface="Trebuchet MS"/>
                <a:cs typeface="Trebuchet MS"/>
              </a:rPr>
              <a:t>значимые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1700" spc="-7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интересные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181818"/>
                </a:solidFill>
                <a:latin typeface="Trebuchet MS"/>
                <a:cs typeface="Trebuchet MS"/>
              </a:rPr>
              <a:t>для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181818"/>
                </a:solidFill>
                <a:latin typeface="Trebuchet MS"/>
                <a:cs typeface="Trebuchet MS"/>
              </a:rPr>
              <a:t>респондентов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181818"/>
                </a:solidFill>
                <a:latin typeface="Trebuchet MS"/>
                <a:cs typeface="Trebuchet MS"/>
              </a:rPr>
              <a:t>темы </a:t>
            </a:r>
            <a:r>
              <a:rPr sz="1700" spc="1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181818"/>
                </a:solidFill>
                <a:latin typeface="Trebuchet MS"/>
                <a:cs typeface="Trebuchet MS"/>
              </a:rPr>
              <a:t>по </a:t>
            </a:r>
            <a:r>
              <a:rPr sz="1700" spc="75" dirty="0">
                <a:solidFill>
                  <a:srgbClr val="181818"/>
                </a:solidFill>
                <a:latin typeface="Trebuchet MS"/>
                <a:cs typeface="Trebuchet MS"/>
              </a:rPr>
              <a:t>4 </a:t>
            </a:r>
            <a:r>
              <a:rPr sz="1700" spc="-20" dirty="0">
                <a:solidFill>
                  <a:srgbClr val="181818"/>
                </a:solidFill>
                <a:latin typeface="Trebuchet MS"/>
                <a:cs typeface="Trebuchet MS"/>
              </a:rPr>
              <a:t>категориям: </a:t>
            </a:r>
            <a:r>
              <a:rPr sz="1700" spc="-10" dirty="0">
                <a:solidFill>
                  <a:srgbClr val="181818"/>
                </a:solidFill>
                <a:latin typeface="Trebuchet MS"/>
                <a:cs typeface="Trebuchet MS"/>
              </a:rPr>
              <a:t>святыни, </a:t>
            </a:r>
            <a:r>
              <a:rPr sz="1700" spc="-30" dirty="0">
                <a:solidFill>
                  <a:srgbClr val="181818"/>
                </a:solidFill>
                <a:latin typeface="Trebuchet MS"/>
                <a:cs typeface="Trebuchet MS"/>
              </a:rPr>
              <a:t>святые,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знаменитые </a:t>
            </a:r>
            <a:r>
              <a:rPr sz="1700" spc="10" dirty="0">
                <a:solidFill>
                  <a:srgbClr val="181818"/>
                </a:solidFill>
                <a:latin typeface="Trebuchet MS"/>
                <a:cs typeface="Trebuchet MS"/>
              </a:rPr>
              <a:t>смоляне </a:t>
            </a:r>
            <a:r>
              <a:rPr sz="1700" spc="45" dirty="0">
                <a:solidFill>
                  <a:srgbClr val="181818"/>
                </a:solidFill>
                <a:latin typeface="Trebuchet MS"/>
                <a:cs typeface="Trebuchet MS"/>
              </a:rPr>
              <a:t>и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знаковые </a:t>
            </a:r>
            <a:r>
              <a:rPr sz="1700" spc="-15" dirty="0">
                <a:solidFill>
                  <a:srgbClr val="181818"/>
                </a:solidFill>
                <a:latin typeface="Trebuchet MS"/>
                <a:cs typeface="Trebuchet MS"/>
              </a:rPr>
              <a:t>места </a:t>
            </a:r>
            <a:r>
              <a:rPr sz="1700" spc="20" dirty="0">
                <a:solidFill>
                  <a:srgbClr val="181818"/>
                </a:solidFill>
                <a:latin typeface="Trebuchet MS"/>
                <a:cs typeface="Trebuchet MS"/>
              </a:rPr>
              <a:t>Смоленщины. Смоляне </a:t>
            </a:r>
            <a:r>
              <a:rPr sz="1700" spc="35" dirty="0">
                <a:solidFill>
                  <a:srgbClr val="181818"/>
                </a:solidFill>
                <a:latin typeface="Trebuchet MS"/>
                <a:cs typeface="Trebuchet MS"/>
              </a:rPr>
              <a:t>выбрали </a:t>
            </a:r>
            <a:r>
              <a:rPr sz="1700" spc="75" dirty="0">
                <a:solidFill>
                  <a:srgbClr val="181818"/>
                </a:solidFill>
                <a:latin typeface="Trebuchet MS"/>
                <a:cs typeface="Trebuchet MS"/>
              </a:rPr>
              <a:t>12 </a:t>
            </a:r>
            <a:r>
              <a:rPr sz="1700" spc="-65" dirty="0">
                <a:solidFill>
                  <a:srgbClr val="181818"/>
                </a:solidFill>
                <a:latin typeface="Trebuchet MS"/>
                <a:cs typeface="Trebuchet MS"/>
              </a:rPr>
              <a:t>тем: </a:t>
            </a:r>
            <a:r>
              <a:rPr sz="1700" spc="20" dirty="0">
                <a:solidFill>
                  <a:srgbClr val="181818"/>
                </a:solidFill>
                <a:latin typeface="Trebuchet MS"/>
                <a:cs typeface="Trebuchet MS"/>
              </a:rPr>
              <a:t>"Храмы </a:t>
            </a:r>
            <a:r>
              <a:rPr sz="1700" spc="-45" dirty="0">
                <a:solidFill>
                  <a:srgbClr val="181818"/>
                </a:solidFill>
                <a:latin typeface="Trebuchet MS"/>
                <a:cs typeface="Trebuchet MS"/>
              </a:rPr>
              <a:t>XII </a:t>
            </a:r>
            <a:r>
              <a:rPr sz="1700" spc="-40" dirty="0">
                <a:solidFill>
                  <a:srgbClr val="181818"/>
                </a:solidFill>
                <a:latin typeface="Trebuchet MS"/>
                <a:cs typeface="Trebuchet MS"/>
              </a:rPr>
              <a:t>века",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Смоленская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икона </a:t>
            </a:r>
            <a:r>
              <a:rPr sz="1700" spc="10" dirty="0">
                <a:solidFill>
                  <a:srgbClr val="181818"/>
                </a:solidFill>
                <a:latin typeface="Trebuchet MS"/>
                <a:cs typeface="Trebuchet MS"/>
              </a:rPr>
              <a:t>Божией </a:t>
            </a:r>
            <a:r>
              <a:rPr sz="1700" spc="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50" dirty="0">
                <a:solidFill>
                  <a:srgbClr val="181818"/>
                </a:solidFill>
                <a:latin typeface="Trebuchet MS"/>
                <a:cs typeface="Trebuchet MS"/>
              </a:rPr>
              <a:t>Матери </a:t>
            </a:r>
            <a:r>
              <a:rPr sz="1700" spc="5" dirty="0">
                <a:solidFill>
                  <a:srgbClr val="181818"/>
                </a:solidFill>
                <a:latin typeface="Trebuchet MS"/>
                <a:cs typeface="Trebuchet MS"/>
              </a:rPr>
              <a:t>"Одигитрия", </a:t>
            </a:r>
            <a:r>
              <a:rPr sz="1700" spc="10" dirty="0">
                <a:solidFill>
                  <a:srgbClr val="181818"/>
                </a:solidFill>
                <a:latin typeface="Trebuchet MS"/>
                <a:cs typeface="Trebuchet MS"/>
              </a:rPr>
              <a:t>Свято-Владимирский </a:t>
            </a:r>
            <a:r>
              <a:rPr sz="1700" spc="35" dirty="0">
                <a:solidFill>
                  <a:srgbClr val="181818"/>
                </a:solidFill>
                <a:latin typeface="Trebuchet MS"/>
                <a:cs typeface="Trebuchet MS"/>
              </a:rPr>
              <a:t>монастырь </a:t>
            </a:r>
            <a:r>
              <a:rPr sz="1700" spc="55" dirty="0">
                <a:solidFill>
                  <a:srgbClr val="181818"/>
                </a:solidFill>
                <a:latin typeface="Trebuchet MS"/>
                <a:cs typeface="Trebuchet MS"/>
              </a:rPr>
              <a:t>на </a:t>
            </a:r>
            <a:r>
              <a:rPr sz="1700" spc="-10" dirty="0">
                <a:solidFill>
                  <a:srgbClr val="181818"/>
                </a:solidFill>
                <a:latin typeface="Trebuchet MS"/>
                <a:cs typeface="Trebuchet MS"/>
              </a:rPr>
              <a:t>истоке </a:t>
            </a:r>
            <a:r>
              <a:rPr sz="1700" spc="-15" dirty="0">
                <a:solidFill>
                  <a:srgbClr val="181818"/>
                </a:solidFill>
                <a:latin typeface="Trebuchet MS"/>
                <a:cs typeface="Trebuchet MS"/>
              </a:rPr>
              <a:t>Днепра, </a:t>
            </a:r>
            <a:r>
              <a:rPr sz="1700" spc="20" dirty="0">
                <a:solidFill>
                  <a:srgbClr val="181818"/>
                </a:solidFill>
                <a:latin typeface="Trebuchet MS"/>
                <a:cs typeface="Trebuchet MS"/>
              </a:rPr>
              <a:t>святой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мученик </a:t>
            </a:r>
            <a:r>
              <a:rPr sz="1700" spc="-5" dirty="0">
                <a:solidFill>
                  <a:srgbClr val="181818"/>
                </a:solidFill>
                <a:latin typeface="Trebuchet MS"/>
                <a:cs typeface="Trebuchet MS"/>
              </a:rPr>
              <a:t>Меркурий, </a:t>
            </a:r>
            <a:r>
              <a:rPr sz="1700" spc="50" dirty="0">
                <a:solidFill>
                  <a:srgbClr val="181818"/>
                </a:solidFill>
                <a:latin typeface="Trebuchet MS"/>
                <a:cs typeface="Trebuchet MS"/>
              </a:rPr>
              <a:t>преподобный </a:t>
            </a:r>
            <a:r>
              <a:rPr sz="1700" spc="30" dirty="0">
                <a:solidFill>
                  <a:srgbClr val="181818"/>
                </a:solidFill>
                <a:latin typeface="Trebuchet MS"/>
                <a:cs typeface="Trebuchet MS"/>
              </a:rPr>
              <a:t>Авраамий </a:t>
            </a:r>
            <a:r>
              <a:rPr sz="1700" spc="-15" dirty="0">
                <a:solidFill>
                  <a:srgbClr val="181818"/>
                </a:solidFill>
                <a:latin typeface="Trebuchet MS"/>
                <a:cs typeface="Trebuchet MS"/>
              </a:rPr>
              <a:t>Смоленский, </a:t>
            </a:r>
            <a:r>
              <a:rPr sz="1700" spc="50" dirty="0">
                <a:solidFill>
                  <a:srgbClr val="181818"/>
                </a:solidFill>
                <a:latin typeface="Trebuchet MS"/>
                <a:cs typeface="Trebuchet MS"/>
              </a:rPr>
              <a:t>преподобный </a:t>
            </a:r>
            <a:r>
              <a:rPr sz="1700" spc="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Герасим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181818"/>
                </a:solidFill>
                <a:latin typeface="Trebuchet MS"/>
                <a:cs typeface="Trebuchet MS"/>
              </a:rPr>
              <a:t>Болдинский,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181818"/>
                </a:solidFill>
                <a:latin typeface="Trebuchet MS"/>
                <a:cs typeface="Trebuchet MS"/>
              </a:rPr>
              <a:t>Мария</a:t>
            </a:r>
            <a:r>
              <a:rPr sz="1700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181818"/>
                </a:solidFill>
                <a:latin typeface="Trebuchet MS"/>
                <a:cs typeface="Trebuchet MS"/>
              </a:rPr>
              <a:t>Клавдиевна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181818"/>
                </a:solidFill>
                <a:latin typeface="Trebuchet MS"/>
                <a:cs typeface="Trebuchet MS"/>
              </a:rPr>
              <a:t>Тенишева,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40" dirty="0">
                <a:solidFill>
                  <a:srgbClr val="181818"/>
                </a:solidFill>
                <a:latin typeface="Trebuchet MS"/>
                <a:cs typeface="Trebuchet MS"/>
              </a:rPr>
              <a:t>Михаил</a:t>
            </a:r>
            <a:r>
              <a:rPr sz="1700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181818"/>
                </a:solidFill>
                <a:latin typeface="Trebuchet MS"/>
                <a:cs typeface="Trebuchet MS"/>
              </a:rPr>
              <a:t>Иванович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181818"/>
                </a:solidFill>
                <a:latin typeface="Trebuchet MS"/>
                <a:cs typeface="Trebuchet MS"/>
              </a:rPr>
              <a:t>Глинка,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95" dirty="0">
                <a:solidFill>
                  <a:srgbClr val="181818"/>
                </a:solidFill>
                <a:latin typeface="Trebuchet MS"/>
                <a:cs typeface="Trebuchet MS"/>
              </a:rPr>
              <a:t>Юрий</a:t>
            </a:r>
            <a:r>
              <a:rPr sz="1700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Алексеевич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181818"/>
                </a:solidFill>
                <a:latin typeface="Trebuchet MS"/>
                <a:cs typeface="Trebuchet MS"/>
              </a:rPr>
              <a:t>Гагарин,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181818"/>
                </a:solidFill>
                <a:latin typeface="Trebuchet MS"/>
                <a:cs typeface="Trebuchet MS"/>
              </a:rPr>
              <a:t>Смоленская</a:t>
            </a:r>
            <a:r>
              <a:rPr sz="1700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181818"/>
                </a:solidFill>
                <a:latin typeface="Trebuchet MS"/>
                <a:cs typeface="Trebuchet MS"/>
              </a:rPr>
              <a:t>крепостная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181818"/>
                </a:solidFill>
                <a:latin typeface="Trebuchet MS"/>
                <a:cs typeface="Trebuchet MS"/>
              </a:rPr>
              <a:t>стена,</a:t>
            </a:r>
            <a:r>
              <a:rPr sz="1700" spc="-6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181818"/>
                </a:solidFill>
                <a:latin typeface="Trebuchet MS"/>
                <a:cs typeface="Trebuchet MS"/>
              </a:rPr>
              <a:t>музей-заповедник</a:t>
            </a:r>
            <a:r>
              <a:rPr sz="1700" spc="-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181818"/>
                </a:solidFill>
                <a:latin typeface="Trebuchet MS"/>
                <a:cs typeface="Trebuchet MS"/>
              </a:rPr>
              <a:t>А.С. </a:t>
            </a:r>
            <a:r>
              <a:rPr sz="17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30" dirty="0">
                <a:solidFill>
                  <a:srgbClr val="181818"/>
                </a:solidFill>
                <a:latin typeface="Trebuchet MS"/>
                <a:cs typeface="Trebuchet MS"/>
              </a:rPr>
              <a:t>Грибоедова</a:t>
            </a:r>
            <a:r>
              <a:rPr sz="1700" spc="-8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181818"/>
                </a:solidFill>
                <a:latin typeface="Trebuchet MS"/>
                <a:cs typeface="Trebuchet MS"/>
              </a:rPr>
              <a:t>Хмелита,</a:t>
            </a:r>
            <a:r>
              <a:rPr sz="1700" spc="-7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181818"/>
                </a:solidFill>
                <a:latin typeface="Trebuchet MS"/>
                <a:cs typeface="Trebuchet MS"/>
              </a:rPr>
              <a:t>мемориал</a:t>
            </a:r>
            <a:r>
              <a:rPr sz="1700" spc="-7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181818"/>
                </a:solidFill>
                <a:latin typeface="Trebuchet MS"/>
                <a:cs typeface="Trebuchet MS"/>
              </a:rPr>
              <a:t>Богородицкое</a:t>
            </a:r>
            <a:r>
              <a:rPr sz="1700" spc="-7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181818"/>
                </a:solidFill>
                <a:latin typeface="Trebuchet MS"/>
                <a:cs typeface="Trebuchet MS"/>
              </a:rPr>
              <a:t>поле.</a:t>
            </a:r>
            <a:endParaRPr sz="1700">
              <a:latin typeface="Trebuchet MS"/>
              <a:cs typeface="Trebuchet MS"/>
            </a:endParaRPr>
          </a:p>
          <a:p>
            <a:pPr marL="12700" marR="6021705">
              <a:lnSpc>
                <a:spcPct val="113300"/>
              </a:lnSpc>
              <a:spcBef>
                <a:spcPts val="1415"/>
              </a:spcBef>
            </a:pPr>
            <a:r>
              <a:rPr sz="1600" b="1" spc="210" dirty="0">
                <a:solidFill>
                  <a:srgbClr val="FEFEFD"/>
                </a:solidFill>
                <a:latin typeface="Trebuchet MS"/>
                <a:cs typeface="Trebuchet MS"/>
              </a:rPr>
              <a:t>Мы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EFEFD"/>
                </a:solidFill>
                <a:latin typeface="Trebuchet MS"/>
                <a:cs typeface="Trebuchet MS"/>
              </a:rPr>
              <a:t>решили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75" dirty="0">
                <a:solidFill>
                  <a:srgbClr val="FEFEFD"/>
                </a:solidFill>
                <a:latin typeface="Trebuchet MS"/>
                <a:cs typeface="Trebuchet MS"/>
              </a:rPr>
              <a:t>наиболее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85" dirty="0">
                <a:solidFill>
                  <a:srgbClr val="FEFEFD"/>
                </a:solidFill>
                <a:latin typeface="Trebuchet MS"/>
                <a:cs typeface="Trebuchet MS"/>
              </a:rPr>
              <a:t>полно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90" dirty="0">
                <a:solidFill>
                  <a:srgbClr val="FEFEFD"/>
                </a:solidFill>
                <a:latin typeface="Trebuchet MS"/>
                <a:cs typeface="Trebuchet MS"/>
              </a:rPr>
              <a:t>раскрыть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FEFEFD"/>
                </a:solidFill>
                <a:latin typeface="Trebuchet MS"/>
                <a:cs typeface="Trebuchet MS"/>
              </a:rPr>
              <a:t>выбранные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смолянами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14" dirty="0">
                <a:solidFill>
                  <a:srgbClr val="FEFEFD"/>
                </a:solidFill>
                <a:latin typeface="Trebuchet MS"/>
                <a:cs typeface="Trebuchet MS"/>
              </a:rPr>
              <a:t>темы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90" dirty="0">
                <a:solidFill>
                  <a:srgbClr val="FEFEFD"/>
                </a:solidFill>
                <a:latin typeface="Trebuchet MS"/>
                <a:cs typeface="Trebuchet MS"/>
              </a:rPr>
              <a:t>и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FEFEFD"/>
                </a:solidFill>
                <a:latin typeface="Trebuchet MS"/>
                <a:cs typeface="Trebuchet MS"/>
              </a:rPr>
              <a:t>сделать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их</a:t>
            </a:r>
            <a:r>
              <a:rPr sz="1600" b="1" spc="-6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"сквозными", </a:t>
            </a:r>
            <a:r>
              <a:rPr sz="1600" b="1" spc="-4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FEFEFD"/>
                </a:solidFill>
                <a:latin typeface="Trebuchet MS"/>
                <a:cs typeface="Trebuchet MS"/>
              </a:rPr>
              <a:t>посвятив </a:t>
            </a:r>
            <a:r>
              <a:rPr sz="1600" b="1" spc="190" dirty="0">
                <a:solidFill>
                  <a:srgbClr val="FEFEFD"/>
                </a:solidFill>
                <a:latin typeface="Trebuchet MS"/>
                <a:cs typeface="Trebuchet MS"/>
              </a:rPr>
              <a:t>им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выпуски </a:t>
            </a:r>
            <a:r>
              <a:rPr sz="1600" b="1" spc="110" dirty="0">
                <a:solidFill>
                  <a:srgbClr val="FEFEFD"/>
                </a:solidFill>
                <a:latin typeface="Trebuchet MS"/>
                <a:cs typeface="Trebuchet MS"/>
              </a:rPr>
              <a:t>каждой </a:t>
            </a:r>
            <a:r>
              <a:rPr sz="1600" b="1" spc="150" dirty="0">
                <a:solidFill>
                  <a:srgbClr val="FEFEFD"/>
                </a:solidFill>
                <a:latin typeface="Trebuchet MS"/>
                <a:cs typeface="Trebuchet MS"/>
              </a:rPr>
              <a:t>из </a:t>
            </a:r>
            <a:r>
              <a:rPr sz="1600" b="1" spc="110" dirty="0">
                <a:solidFill>
                  <a:srgbClr val="FEFEFD"/>
                </a:solidFill>
                <a:latin typeface="Trebuchet MS"/>
                <a:cs typeface="Trebuchet MS"/>
              </a:rPr>
              <a:t>шести </a:t>
            </a:r>
            <a:r>
              <a:rPr sz="1600" b="1" spc="75" dirty="0">
                <a:solidFill>
                  <a:srgbClr val="FEFEFD"/>
                </a:solidFill>
                <a:latin typeface="Trebuchet MS"/>
                <a:cs typeface="Trebuchet MS"/>
              </a:rPr>
              <a:t>программ. </a:t>
            </a:r>
            <a:r>
              <a:rPr sz="1600" b="1" spc="35" dirty="0">
                <a:solidFill>
                  <a:srgbClr val="FEFEFD"/>
                </a:solidFill>
                <a:latin typeface="Trebuchet MS"/>
                <a:cs typeface="Trebuchet MS"/>
              </a:rPr>
              <a:t>Такое </a:t>
            </a:r>
            <a:r>
              <a:rPr sz="1600" b="1" spc="90" dirty="0">
                <a:solidFill>
                  <a:srgbClr val="FEFEFD"/>
                </a:solidFill>
                <a:latin typeface="Trebuchet MS"/>
                <a:cs typeface="Trebuchet MS"/>
              </a:rPr>
              <a:t>освещение </a:t>
            </a:r>
            <a:r>
              <a:rPr sz="1600" b="1" spc="95" dirty="0">
                <a:solidFill>
                  <a:srgbClr val="FEFEFD"/>
                </a:solidFill>
                <a:latin typeface="Trebuchet MS"/>
                <a:cs typeface="Trebuchet MS"/>
              </a:rPr>
              <a:t>самых </a:t>
            </a:r>
            <a:r>
              <a:rPr sz="1600" b="1" spc="80" dirty="0">
                <a:solidFill>
                  <a:srgbClr val="FEFEFD"/>
                </a:solidFill>
                <a:latin typeface="Trebuchet MS"/>
                <a:cs typeface="Trebuchet MS"/>
              </a:rPr>
              <a:t>востребованных </a:t>
            </a:r>
            <a:r>
              <a:rPr sz="1600" b="1" spc="8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тем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позволит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95" dirty="0">
                <a:solidFill>
                  <a:srgbClr val="FEFEFD"/>
                </a:solidFill>
                <a:latin typeface="Trebuchet MS"/>
                <a:cs typeface="Trebuchet MS"/>
              </a:rPr>
              <a:t>смолянам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FEFEFD"/>
                </a:solidFill>
                <a:latin typeface="Trebuchet MS"/>
                <a:cs typeface="Trebuchet MS"/>
              </a:rPr>
              <a:t>получить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90" dirty="0">
                <a:solidFill>
                  <a:srgbClr val="FEFEFD"/>
                </a:solidFill>
                <a:latin typeface="Trebuchet MS"/>
                <a:cs typeface="Trebuchet MS"/>
              </a:rPr>
              <a:t>многогранную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25" dirty="0">
                <a:solidFill>
                  <a:srgbClr val="FEFEFD"/>
                </a:solidFill>
                <a:latin typeface="Trebuchet MS"/>
                <a:cs typeface="Trebuchet MS"/>
              </a:rPr>
              <a:t>информацию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90" dirty="0">
                <a:solidFill>
                  <a:srgbClr val="FEFEFD"/>
                </a:solidFill>
                <a:latin typeface="Trebuchet MS"/>
                <a:cs typeface="Trebuchet MS"/>
              </a:rPr>
              <a:t>по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FEFEFD"/>
                </a:solidFill>
                <a:latin typeface="Trebuchet MS"/>
                <a:cs typeface="Trebuchet MS"/>
              </a:rPr>
              <a:t>каждой</a:t>
            </a:r>
            <a:r>
              <a:rPr sz="1600" b="1" spc="-70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50" dirty="0">
                <a:solidFill>
                  <a:srgbClr val="FEFEFD"/>
                </a:solidFill>
                <a:latin typeface="Trebuchet MS"/>
                <a:cs typeface="Trebuchet MS"/>
              </a:rPr>
              <a:t>из</a:t>
            </a:r>
            <a:r>
              <a:rPr sz="1600" b="1" spc="-65" dirty="0">
                <a:solidFill>
                  <a:srgbClr val="FEFEFD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EFEFD"/>
                </a:solidFill>
                <a:latin typeface="Trebuchet MS"/>
                <a:cs typeface="Trebuchet MS"/>
              </a:rPr>
              <a:t>них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19DEEE-9EC3-4F6F-BDDD-4C61B5A8D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7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241" cy="10287103"/>
            <a:chOff x="0" y="0"/>
            <a:chExt cx="18288241" cy="1028710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87349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24371" y="103"/>
              <a:ext cx="5563870" cy="10287000"/>
            </a:xfrm>
            <a:custGeom>
              <a:avLst/>
              <a:gdLst/>
              <a:ahLst/>
              <a:cxnLst/>
              <a:rect l="l" t="t" r="r" b="b"/>
              <a:pathLst>
                <a:path w="5563869" h="10287000">
                  <a:moveTo>
                    <a:pt x="5382802" y="10286791"/>
                  </a:moveTo>
                  <a:lnTo>
                    <a:pt x="494121" y="10286791"/>
                  </a:lnTo>
                  <a:lnTo>
                    <a:pt x="446632" y="10284524"/>
                  </a:lnTo>
                  <a:lnTo>
                    <a:pt x="400398" y="10277863"/>
                  </a:lnTo>
                  <a:lnTo>
                    <a:pt x="355631" y="10267018"/>
                  </a:lnTo>
                  <a:lnTo>
                    <a:pt x="312537" y="10252198"/>
                  </a:lnTo>
                  <a:lnTo>
                    <a:pt x="271329" y="10233611"/>
                  </a:lnTo>
                  <a:lnTo>
                    <a:pt x="232213" y="10211467"/>
                  </a:lnTo>
                  <a:lnTo>
                    <a:pt x="195401" y="10185976"/>
                  </a:lnTo>
                  <a:lnTo>
                    <a:pt x="161101" y="10157346"/>
                  </a:lnTo>
                  <a:lnTo>
                    <a:pt x="129523" y="10125787"/>
                  </a:lnTo>
                  <a:lnTo>
                    <a:pt x="100876" y="10091508"/>
                  </a:lnTo>
                  <a:lnTo>
                    <a:pt x="75369" y="10054718"/>
                  </a:lnTo>
                  <a:lnTo>
                    <a:pt x="53212" y="10015627"/>
                  </a:lnTo>
                  <a:lnTo>
                    <a:pt x="34614" y="9974443"/>
                  </a:lnTo>
                  <a:lnTo>
                    <a:pt x="19784" y="9931376"/>
                  </a:lnTo>
                  <a:lnTo>
                    <a:pt x="8932" y="9886635"/>
                  </a:lnTo>
                  <a:lnTo>
                    <a:pt x="2268" y="9840430"/>
                  </a:lnTo>
                  <a:lnTo>
                    <a:pt x="0" y="9792969"/>
                  </a:lnTo>
                  <a:lnTo>
                    <a:pt x="0" y="493821"/>
                  </a:lnTo>
                  <a:lnTo>
                    <a:pt x="2268" y="446360"/>
                  </a:lnTo>
                  <a:lnTo>
                    <a:pt x="8932" y="400155"/>
                  </a:lnTo>
                  <a:lnTo>
                    <a:pt x="19784" y="355414"/>
                  </a:lnTo>
                  <a:lnTo>
                    <a:pt x="34614" y="312347"/>
                  </a:lnTo>
                  <a:lnTo>
                    <a:pt x="53212" y="271164"/>
                  </a:lnTo>
                  <a:lnTo>
                    <a:pt x="75369" y="232072"/>
                  </a:lnTo>
                  <a:lnTo>
                    <a:pt x="100876" y="195282"/>
                  </a:lnTo>
                  <a:lnTo>
                    <a:pt x="129523" y="161003"/>
                  </a:lnTo>
                  <a:lnTo>
                    <a:pt x="161101" y="129444"/>
                  </a:lnTo>
                  <a:lnTo>
                    <a:pt x="195401" y="100814"/>
                  </a:lnTo>
                  <a:lnTo>
                    <a:pt x="232213" y="75323"/>
                  </a:lnTo>
                  <a:lnTo>
                    <a:pt x="271329" y="53179"/>
                  </a:lnTo>
                  <a:lnTo>
                    <a:pt x="312537" y="34592"/>
                  </a:lnTo>
                  <a:lnTo>
                    <a:pt x="355631" y="19772"/>
                  </a:lnTo>
                  <a:lnTo>
                    <a:pt x="400398" y="8927"/>
                  </a:lnTo>
                  <a:lnTo>
                    <a:pt x="446632" y="2266"/>
                  </a:lnTo>
                  <a:lnTo>
                    <a:pt x="494121" y="0"/>
                  </a:lnTo>
                  <a:lnTo>
                    <a:pt x="5382802" y="0"/>
                  </a:lnTo>
                  <a:lnTo>
                    <a:pt x="5430292" y="2266"/>
                  </a:lnTo>
                  <a:lnTo>
                    <a:pt x="5476525" y="8927"/>
                  </a:lnTo>
                  <a:lnTo>
                    <a:pt x="5521293" y="19772"/>
                  </a:lnTo>
                  <a:lnTo>
                    <a:pt x="5563628" y="34332"/>
                  </a:lnTo>
                  <a:lnTo>
                    <a:pt x="5563628" y="10252459"/>
                  </a:lnTo>
                  <a:lnTo>
                    <a:pt x="5521293" y="10267018"/>
                  </a:lnTo>
                  <a:lnTo>
                    <a:pt x="5476525" y="10277863"/>
                  </a:lnTo>
                  <a:lnTo>
                    <a:pt x="5430292" y="10284524"/>
                  </a:lnTo>
                  <a:lnTo>
                    <a:pt x="5382802" y="10286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24371" y="600329"/>
              <a:ext cx="5563628" cy="9086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133289"/>
          </a:xfrm>
          <a:custGeom>
            <a:avLst/>
            <a:gdLst/>
            <a:ahLst/>
            <a:cxnLst/>
            <a:rect l="l" t="t" r="r" b="b"/>
            <a:pathLst>
              <a:path w="18288000" h="843280">
                <a:moveTo>
                  <a:pt x="18287998" y="0"/>
                </a:moveTo>
                <a:lnTo>
                  <a:pt x="18287998" y="843196"/>
                </a:lnTo>
                <a:lnTo>
                  <a:pt x="0" y="843196"/>
                </a:lnTo>
                <a:lnTo>
                  <a:pt x="0" y="0"/>
                </a:lnTo>
                <a:lnTo>
                  <a:pt x="18287998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3904" y="110342"/>
            <a:ext cx="76854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140" dirty="0">
                <a:solidFill>
                  <a:srgbClr val="FFFFFF"/>
                </a:solidFill>
              </a:rPr>
              <a:t>МЕХАНИКА</a:t>
            </a:r>
            <a:r>
              <a:rPr sz="2650" spc="-65" dirty="0">
                <a:solidFill>
                  <a:srgbClr val="FFFFFF"/>
                </a:solidFill>
              </a:rPr>
              <a:t> </a:t>
            </a:r>
            <a:r>
              <a:rPr sz="2650" spc="95" dirty="0">
                <a:solidFill>
                  <a:srgbClr val="FFFFFF"/>
                </a:solidFill>
              </a:rPr>
              <a:t>ПРОЕКТА.</a:t>
            </a:r>
            <a:r>
              <a:rPr sz="2650" spc="-65" dirty="0">
                <a:solidFill>
                  <a:srgbClr val="FFFFFF"/>
                </a:solidFill>
              </a:rPr>
              <a:t> </a:t>
            </a:r>
            <a:r>
              <a:rPr sz="2650" spc="55" dirty="0">
                <a:solidFill>
                  <a:srgbClr val="FFFFFF"/>
                </a:solidFill>
              </a:rPr>
              <a:t>"СКВОЗНЫЕ"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ТЕМЫ</a:t>
            </a:r>
            <a:endParaRPr sz="2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2012" y="4942082"/>
            <a:ext cx="15665987" cy="15716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8561" y="7868774"/>
            <a:ext cx="2381250" cy="609600"/>
          </a:xfrm>
          <a:prstGeom prst="rect">
            <a:avLst/>
          </a:prstGeom>
          <a:solidFill>
            <a:srgbClr val="FF66C3">
              <a:alpha val="29798"/>
            </a:srgbClr>
          </a:solidFill>
        </p:spPr>
        <p:txBody>
          <a:bodyPr vert="horz" wrap="square" lIns="0" tIns="11620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915"/>
              </a:spcBef>
            </a:pPr>
            <a:r>
              <a:rPr sz="1850" b="1" spc="-110" dirty="0">
                <a:solidFill>
                  <a:srgbClr val="181818"/>
                </a:solidFill>
                <a:latin typeface="Verdana"/>
                <a:cs typeface="Verdana"/>
              </a:rPr>
              <a:t>Ладанка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501" y="6316396"/>
            <a:ext cx="2381250" cy="533400"/>
          </a:xfrm>
          <a:prstGeom prst="rect">
            <a:avLst/>
          </a:prstGeom>
          <a:solidFill>
            <a:srgbClr val="5270FF">
              <a:alpha val="29798"/>
            </a:srgbClr>
          </a:solidFill>
        </p:spPr>
        <p:txBody>
          <a:bodyPr vert="horz" wrap="square" lIns="0" tIns="11430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900"/>
              </a:spcBef>
            </a:pP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Подвижники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402" y="7112909"/>
            <a:ext cx="2381250" cy="495300"/>
          </a:xfrm>
          <a:prstGeom prst="rect">
            <a:avLst/>
          </a:prstGeom>
          <a:solidFill>
            <a:srgbClr val="FFBD58">
              <a:alpha val="29798"/>
            </a:srgbClr>
          </a:solidFill>
        </p:spPr>
        <p:txBody>
          <a:bodyPr vert="horz" wrap="square" lIns="0" tIns="11747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925"/>
              </a:spcBef>
            </a:pPr>
            <a:r>
              <a:rPr sz="1850" b="1" spc="-3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100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6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1850" b="1" spc="-18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2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436" y="8700697"/>
            <a:ext cx="2381250" cy="533400"/>
          </a:xfrm>
          <a:prstGeom prst="rect">
            <a:avLst/>
          </a:prstGeom>
          <a:solidFill>
            <a:srgbClr val="7DD957">
              <a:alpha val="29798"/>
            </a:srgbClr>
          </a:solidFill>
        </p:spPr>
        <p:txBody>
          <a:bodyPr vert="horz" wrap="square" lIns="0" tIns="9525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750"/>
              </a:spcBef>
            </a:pP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П</a:t>
            </a:r>
            <a:r>
              <a:rPr sz="1850" b="1" spc="-50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10" dirty="0">
                <a:solidFill>
                  <a:srgbClr val="181818"/>
                </a:solidFill>
                <a:latin typeface="Verdana"/>
                <a:cs typeface="Verdana"/>
              </a:rPr>
              <a:t>щ</a:t>
            </a:r>
            <a:r>
              <a:rPr sz="1850" b="1" spc="-20" dirty="0">
                <a:solidFill>
                  <a:srgbClr val="181818"/>
                </a:solidFill>
                <a:latin typeface="Verdana"/>
                <a:cs typeface="Verdana"/>
              </a:rPr>
              <a:t>е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8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50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я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545" y="5512465"/>
            <a:ext cx="2381250" cy="581025"/>
          </a:xfrm>
          <a:prstGeom prst="rect">
            <a:avLst/>
          </a:prstGeom>
          <a:solidFill>
            <a:srgbClr val="5CE1E6">
              <a:alpha val="29798"/>
            </a:srgbClr>
          </a:solidFill>
        </p:spPr>
        <p:txBody>
          <a:bodyPr vert="horz" wrap="square" lIns="0" tIns="13843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090"/>
              </a:spcBef>
            </a:pPr>
            <a:r>
              <a:rPr sz="1850" b="1" spc="-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1850" b="1" spc="-18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8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60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90" dirty="0">
                <a:solidFill>
                  <a:srgbClr val="181818"/>
                </a:solidFill>
                <a:latin typeface="Verdana"/>
                <a:cs typeface="Verdana"/>
              </a:rPr>
              <a:t>н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55383" y="4383432"/>
            <a:ext cx="47625" cy="143510"/>
          </a:xfrm>
          <a:custGeom>
            <a:avLst/>
            <a:gdLst/>
            <a:ahLst/>
            <a:cxnLst/>
            <a:rect l="l" t="t" r="r" b="b"/>
            <a:pathLst>
              <a:path w="47625" h="143510">
                <a:moveTo>
                  <a:pt x="0" y="142907"/>
                </a:moveTo>
                <a:lnTo>
                  <a:pt x="0" y="0"/>
                </a:lnTo>
                <a:lnTo>
                  <a:pt x="47624" y="0"/>
                </a:lnTo>
                <a:lnTo>
                  <a:pt x="47624" y="142907"/>
                </a:lnTo>
                <a:lnTo>
                  <a:pt x="0" y="14290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55383" y="4573975"/>
            <a:ext cx="47625" cy="143510"/>
          </a:xfrm>
          <a:custGeom>
            <a:avLst/>
            <a:gdLst/>
            <a:ahLst/>
            <a:cxnLst/>
            <a:rect l="l" t="t" r="r" b="b"/>
            <a:pathLst>
              <a:path w="47625" h="143510">
                <a:moveTo>
                  <a:pt x="0" y="142907"/>
                </a:moveTo>
                <a:lnTo>
                  <a:pt x="0" y="0"/>
                </a:lnTo>
                <a:lnTo>
                  <a:pt x="47624" y="0"/>
                </a:lnTo>
                <a:lnTo>
                  <a:pt x="47624" y="142907"/>
                </a:lnTo>
                <a:lnTo>
                  <a:pt x="0" y="14290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48442" y="4487381"/>
            <a:ext cx="48260" cy="143510"/>
          </a:xfrm>
          <a:custGeom>
            <a:avLst/>
            <a:gdLst/>
            <a:ahLst/>
            <a:cxnLst/>
            <a:rect l="l" t="t" r="r" b="b"/>
            <a:pathLst>
              <a:path w="48260" h="143510">
                <a:moveTo>
                  <a:pt x="609" y="143106"/>
                </a:moveTo>
                <a:lnTo>
                  <a:pt x="0" y="203"/>
                </a:lnTo>
                <a:lnTo>
                  <a:pt x="47624" y="0"/>
                </a:lnTo>
                <a:lnTo>
                  <a:pt x="48233" y="142903"/>
                </a:lnTo>
                <a:lnTo>
                  <a:pt x="609" y="143106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600947" y="3710904"/>
            <a:ext cx="15687675" cy="6576695"/>
            <a:chOff x="2600947" y="3710904"/>
            <a:chExt cx="15687675" cy="657669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2012" y="5626765"/>
              <a:ext cx="15665987" cy="15716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2012" y="6402809"/>
              <a:ext cx="15665987" cy="1571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0947" y="7138118"/>
              <a:ext cx="15687052" cy="1571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0947" y="7960658"/>
              <a:ext cx="15687052" cy="1571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2012" y="8756493"/>
              <a:ext cx="15665987" cy="1530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55377" y="4663629"/>
              <a:ext cx="4661535" cy="5623560"/>
            </a:xfrm>
            <a:custGeom>
              <a:avLst/>
              <a:gdLst/>
              <a:ahLst/>
              <a:cxnLst/>
              <a:rect l="l" t="t" r="r" b="b"/>
              <a:pathLst>
                <a:path w="4661534" h="5623559">
                  <a:moveTo>
                    <a:pt x="47625" y="5436108"/>
                  </a:moveTo>
                  <a:lnTo>
                    <a:pt x="0" y="5436108"/>
                  </a:lnTo>
                  <a:lnTo>
                    <a:pt x="0" y="5579008"/>
                  </a:lnTo>
                  <a:lnTo>
                    <a:pt x="47625" y="5579008"/>
                  </a:lnTo>
                  <a:lnTo>
                    <a:pt x="47625" y="5436108"/>
                  </a:lnTo>
                  <a:close/>
                </a:path>
                <a:path w="4661534" h="5623559">
                  <a:moveTo>
                    <a:pt x="47625" y="5245557"/>
                  </a:moveTo>
                  <a:lnTo>
                    <a:pt x="0" y="5245557"/>
                  </a:lnTo>
                  <a:lnTo>
                    <a:pt x="0" y="5388470"/>
                  </a:lnTo>
                  <a:lnTo>
                    <a:pt x="47625" y="5388470"/>
                  </a:lnTo>
                  <a:lnTo>
                    <a:pt x="47625" y="5245557"/>
                  </a:lnTo>
                  <a:close/>
                </a:path>
                <a:path w="4661534" h="5623559">
                  <a:moveTo>
                    <a:pt x="47625" y="5055019"/>
                  </a:moveTo>
                  <a:lnTo>
                    <a:pt x="0" y="5055019"/>
                  </a:lnTo>
                  <a:lnTo>
                    <a:pt x="0" y="5197919"/>
                  </a:lnTo>
                  <a:lnTo>
                    <a:pt x="47625" y="5197919"/>
                  </a:lnTo>
                  <a:lnTo>
                    <a:pt x="47625" y="5055019"/>
                  </a:lnTo>
                  <a:close/>
                </a:path>
                <a:path w="4661534" h="5623559">
                  <a:moveTo>
                    <a:pt x="47625" y="4864468"/>
                  </a:moveTo>
                  <a:lnTo>
                    <a:pt x="0" y="4864468"/>
                  </a:lnTo>
                  <a:lnTo>
                    <a:pt x="0" y="5007381"/>
                  </a:lnTo>
                  <a:lnTo>
                    <a:pt x="47625" y="5007381"/>
                  </a:lnTo>
                  <a:lnTo>
                    <a:pt x="47625" y="4864468"/>
                  </a:lnTo>
                  <a:close/>
                </a:path>
                <a:path w="4661534" h="5623559">
                  <a:moveTo>
                    <a:pt x="47625" y="4673930"/>
                  </a:moveTo>
                  <a:lnTo>
                    <a:pt x="0" y="4673930"/>
                  </a:lnTo>
                  <a:lnTo>
                    <a:pt x="0" y="4816843"/>
                  </a:lnTo>
                  <a:lnTo>
                    <a:pt x="47625" y="4816843"/>
                  </a:lnTo>
                  <a:lnTo>
                    <a:pt x="47625" y="4673930"/>
                  </a:lnTo>
                  <a:close/>
                </a:path>
                <a:path w="4661534" h="5623559">
                  <a:moveTo>
                    <a:pt x="47625" y="4483392"/>
                  </a:moveTo>
                  <a:lnTo>
                    <a:pt x="0" y="4483392"/>
                  </a:lnTo>
                  <a:lnTo>
                    <a:pt x="0" y="4626292"/>
                  </a:lnTo>
                  <a:lnTo>
                    <a:pt x="47625" y="4626292"/>
                  </a:lnTo>
                  <a:lnTo>
                    <a:pt x="47625" y="4483392"/>
                  </a:lnTo>
                  <a:close/>
                </a:path>
                <a:path w="4661534" h="5623559">
                  <a:moveTo>
                    <a:pt x="47625" y="4292841"/>
                  </a:moveTo>
                  <a:lnTo>
                    <a:pt x="0" y="4292841"/>
                  </a:lnTo>
                  <a:lnTo>
                    <a:pt x="0" y="4435754"/>
                  </a:lnTo>
                  <a:lnTo>
                    <a:pt x="47625" y="4435754"/>
                  </a:lnTo>
                  <a:lnTo>
                    <a:pt x="47625" y="4292841"/>
                  </a:lnTo>
                  <a:close/>
                </a:path>
                <a:path w="4661534" h="5623559">
                  <a:moveTo>
                    <a:pt x="47625" y="4102303"/>
                  </a:moveTo>
                  <a:lnTo>
                    <a:pt x="0" y="4102303"/>
                  </a:lnTo>
                  <a:lnTo>
                    <a:pt x="0" y="4245203"/>
                  </a:lnTo>
                  <a:lnTo>
                    <a:pt x="47625" y="4245203"/>
                  </a:lnTo>
                  <a:lnTo>
                    <a:pt x="47625" y="4102303"/>
                  </a:lnTo>
                  <a:close/>
                </a:path>
                <a:path w="4661534" h="5623559">
                  <a:moveTo>
                    <a:pt x="47625" y="3911752"/>
                  </a:moveTo>
                  <a:lnTo>
                    <a:pt x="0" y="3911752"/>
                  </a:lnTo>
                  <a:lnTo>
                    <a:pt x="0" y="4054665"/>
                  </a:lnTo>
                  <a:lnTo>
                    <a:pt x="47625" y="4054665"/>
                  </a:lnTo>
                  <a:lnTo>
                    <a:pt x="47625" y="3911752"/>
                  </a:lnTo>
                  <a:close/>
                </a:path>
                <a:path w="4661534" h="5623559">
                  <a:moveTo>
                    <a:pt x="47625" y="3721214"/>
                  </a:moveTo>
                  <a:lnTo>
                    <a:pt x="0" y="3721214"/>
                  </a:lnTo>
                  <a:lnTo>
                    <a:pt x="0" y="3864127"/>
                  </a:lnTo>
                  <a:lnTo>
                    <a:pt x="47625" y="3864127"/>
                  </a:lnTo>
                  <a:lnTo>
                    <a:pt x="47625" y="3721214"/>
                  </a:lnTo>
                  <a:close/>
                </a:path>
                <a:path w="4661534" h="5623559">
                  <a:moveTo>
                    <a:pt x="47625" y="3530676"/>
                  </a:moveTo>
                  <a:lnTo>
                    <a:pt x="0" y="3530676"/>
                  </a:lnTo>
                  <a:lnTo>
                    <a:pt x="0" y="3673576"/>
                  </a:lnTo>
                  <a:lnTo>
                    <a:pt x="47625" y="3673576"/>
                  </a:lnTo>
                  <a:lnTo>
                    <a:pt x="47625" y="3530676"/>
                  </a:lnTo>
                  <a:close/>
                </a:path>
                <a:path w="4661534" h="5623559">
                  <a:moveTo>
                    <a:pt x="47625" y="3340125"/>
                  </a:moveTo>
                  <a:lnTo>
                    <a:pt x="0" y="3340125"/>
                  </a:lnTo>
                  <a:lnTo>
                    <a:pt x="0" y="3483038"/>
                  </a:lnTo>
                  <a:lnTo>
                    <a:pt x="47625" y="3483038"/>
                  </a:lnTo>
                  <a:lnTo>
                    <a:pt x="47625" y="3340125"/>
                  </a:lnTo>
                  <a:close/>
                </a:path>
                <a:path w="4661534" h="5623559">
                  <a:moveTo>
                    <a:pt x="47625" y="3149587"/>
                  </a:moveTo>
                  <a:lnTo>
                    <a:pt x="0" y="3149587"/>
                  </a:lnTo>
                  <a:lnTo>
                    <a:pt x="0" y="3292487"/>
                  </a:lnTo>
                  <a:lnTo>
                    <a:pt x="47625" y="3292487"/>
                  </a:lnTo>
                  <a:lnTo>
                    <a:pt x="47625" y="3149587"/>
                  </a:lnTo>
                  <a:close/>
                </a:path>
                <a:path w="4661534" h="5623559">
                  <a:moveTo>
                    <a:pt x="47625" y="2959036"/>
                  </a:moveTo>
                  <a:lnTo>
                    <a:pt x="0" y="2959036"/>
                  </a:lnTo>
                  <a:lnTo>
                    <a:pt x="0" y="3101949"/>
                  </a:lnTo>
                  <a:lnTo>
                    <a:pt x="47625" y="3101949"/>
                  </a:lnTo>
                  <a:lnTo>
                    <a:pt x="47625" y="2959036"/>
                  </a:lnTo>
                  <a:close/>
                </a:path>
                <a:path w="4661534" h="5623559">
                  <a:moveTo>
                    <a:pt x="47625" y="2768498"/>
                  </a:moveTo>
                  <a:lnTo>
                    <a:pt x="0" y="2768498"/>
                  </a:lnTo>
                  <a:lnTo>
                    <a:pt x="0" y="2911411"/>
                  </a:lnTo>
                  <a:lnTo>
                    <a:pt x="47625" y="2911411"/>
                  </a:lnTo>
                  <a:lnTo>
                    <a:pt x="47625" y="2768498"/>
                  </a:lnTo>
                  <a:close/>
                </a:path>
                <a:path w="4661534" h="5623559">
                  <a:moveTo>
                    <a:pt x="47625" y="2577960"/>
                  </a:moveTo>
                  <a:lnTo>
                    <a:pt x="0" y="2577960"/>
                  </a:lnTo>
                  <a:lnTo>
                    <a:pt x="0" y="2720860"/>
                  </a:lnTo>
                  <a:lnTo>
                    <a:pt x="47625" y="2720860"/>
                  </a:lnTo>
                  <a:lnTo>
                    <a:pt x="47625" y="2577960"/>
                  </a:lnTo>
                  <a:close/>
                </a:path>
                <a:path w="4661534" h="5623559">
                  <a:moveTo>
                    <a:pt x="47625" y="2387409"/>
                  </a:moveTo>
                  <a:lnTo>
                    <a:pt x="0" y="2387409"/>
                  </a:lnTo>
                  <a:lnTo>
                    <a:pt x="0" y="2530322"/>
                  </a:lnTo>
                  <a:lnTo>
                    <a:pt x="47625" y="2530322"/>
                  </a:lnTo>
                  <a:lnTo>
                    <a:pt x="47625" y="2387409"/>
                  </a:lnTo>
                  <a:close/>
                </a:path>
                <a:path w="4661534" h="5623559">
                  <a:moveTo>
                    <a:pt x="47625" y="2196871"/>
                  </a:moveTo>
                  <a:lnTo>
                    <a:pt x="0" y="2196871"/>
                  </a:lnTo>
                  <a:lnTo>
                    <a:pt x="0" y="2339771"/>
                  </a:lnTo>
                  <a:lnTo>
                    <a:pt x="47625" y="2339771"/>
                  </a:lnTo>
                  <a:lnTo>
                    <a:pt x="47625" y="2196871"/>
                  </a:lnTo>
                  <a:close/>
                </a:path>
                <a:path w="4661534" h="5623559">
                  <a:moveTo>
                    <a:pt x="47625" y="2006320"/>
                  </a:moveTo>
                  <a:lnTo>
                    <a:pt x="0" y="2006320"/>
                  </a:lnTo>
                  <a:lnTo>
                    <a:pt x="0" y="2149233"/>
                  </a:lnTo>
                  <a:lnTo>
                    <a:pt x="47625" y="2149233"/>
                  </a:lnTo>
                  <a:lnTo>
                    <a:pt x="47625" y="2006320"/>
                  </a:lnTo>
                  <a:close/>
                </a:path>
                <a:path w="4661534" h="5623559">
                  <a:moveTo>
                    <a:pt x="47625" y="1815782"/>
                  </a:moveTo>
                  <a:lnTo>
                    <a:pt x="0" y="1815782"/>
                  </a:lnTo>
                  <a:lnTo>
                    <a:pt x="0" y="1958695"/>
                  </a:lnTo>
                  <a:lnTo>
                    <a:pt x="47625" y="1958695"/>
                  </a:lnTo>
                  <a:lnTo>
                    <a:pt x="47625" y="1815782"/>
                  </a:lnTo>
                  <a:close/>
                </a:path>
                <a:path w="4661534" h="5623559">
                  <a:moveTo>
                    <a:pt x="47625" y="1625244"/>
                  </a:moveTo>
                  <a:lnTo>
                    <a:pt x="0" y="1625244"/>
                  </a:lnTo>
                  <a:lnTo>
                    <a:pt x="0" y="1768144"/>
                  </a:lnTo>
                  <a:lnTo>
                    <a:pt x="47625" y="1768144"/>
                  </a:lnTo>
                  <a:lnTo>
                    <a:pt x="47625" y="1625244"/>
                  </a:lnTo>
                  <a:close/>
                </a:path>
                <a:path w="4661534" h="5623559">
                  <a:moveTo>
                    <a:pt x="47625" y="1434693"/>
                  </a:moveTo>
                  <a:lnTo>
                    <a:pt x="0" y="1434693"/>
                  </a:lnTo>
                  <a:lnTo>
                    <a:pt x="0" y="1577606"/>
                  </a:lnTo>
                  <a:lnTo>
                    <a:pt x="47625" y="1577606"/>
                  </a:lnTo>
                  <a:lnTo>
                    <a:pt x="47625" y="1434693"/>
                  </a:lnTo>
                  <a:close/>
                </a:path>
                <a:path w="4661534" h="5623559">
                  <a:moveTo>
                    <a:pt x="47625" y="1244155"/>
                  </a:moveTo>
                  <a:lnTo>
                    <a:pt x="0" y="1244155"/>
                  </a:lnTo>
                  <a:lnTo>
                    <a:pt x="0" y="1387055"/>
                  </a:lnTo>
                  <a:lnTo>
                    <a:pt x="47625" y="1387055"/>
                  </a:lnTo>
                  <a:lnTo>
                    <a:pt x="47625" y="1244155"/>
                  </a:lnTo>
                  <a:close/>
                </a:path>
                <a:path w="4661534" h="5623559">
                  <a:moveTo>
                    <a:pt x="47625" y="1053604"/>
                  </a:moveTo>
                  <a:lnTo>
                    <a:pt x="0" y="1053604"/>
                  </a:lnTo>
                  <a:lnTo>
                    <a:pt x="0" y="1196517"/>
                  </a:lnTo>
                  <a:lnTo>
                    <a:pt x="47625" y="1196517"/>
                  </a:lnTo>
                  <a:lnTo>
                    <a:pt x="47625" y="1053604"/>
                  </a:lnTo>
                  <a:close/>
                </a:path>
                <a:path w="4661534" h="5623559">
                  <a:moveTo>
                    <a:pt x="47625" y="863066"/>
                  </a:moveTo>
                  <a:lnTo>
                    <a:pt x="0" y="863066"/>
                  </a:lnTo>
                  <a:lnTo>
                    <a:pt x="0" y="1005979"/>
                  </a:lnTo>
                  <a:lnTo>
                    <a:pt x="47625" y="1005979"/>
                  </a:lnTo>
                  <a:lnTo>
                    <a:pt x="47625" y="863066"/>
                  </a:lnTo>
                  <a:close/>
                </a:path>
                <a:path w="4661534" h="5623559">
                  <a:moveTo>
                    <a:pt x="47625" y="672528"/>
                  </a:moveTo>
                  <a:lnTo>
                    <a:pt x="0" y="672528"/>
                  </a:lnTo>
                  <a:lnTo>
                    <a:pt x="0" y="815428"/>
                  </a:lnTo>
                  <a:lnTo>
                    <a:pt x="47625" y="815428"/>
                  </a:lnTo>
                  <a:lnTo>
                    <a:pt x="47625" y="672528"/>
                  </a:lnTo>
                  <a:close/>
                </a:path>
                <a:path w="4661534" h="5623559">
                  <a:moveTo>
                    <a:pt x="47625" y="481977"/>
                  </a:moveTo>
                  <a:lnTo>
                    <a:pt x="0" y="481977"/>
                  </a:lnTo>
                  <a:lnTo>
                    <a:pt x="0" y="624890"/>
                  </a:lnTo>
                  <a:lnTo>
                    <a:pt x="47625" y="624890"/>
                  </a:lnTo>
                  <a:lnTo>
                    <a:pt x="47625" y="481977"/>
                  </a:lnTo>
                  <a:close/>
                </a:path>
                <a:path w="4661534" h="5623559">
                  <a:moveTo>
                    <a:pt x="47625" y="291439"/>
                  </a:moveTo>
                  <a:lnTo>
                    <a:pt x="0" y="291439"/>
                  </a:lnTo>
                  <a:lnTo>
                    <a:pt x="0" y="434340"/>
                  </a:lnTo>
                  <a:lnTo>
                    <a:pt x="47625" y="434340"/>
                  </a:lnTo>
                  <a:lnTo>
                    <a:pt x="47625" y="291439"/>
                  </a:lnTo>
                  <a:close/>
                </a:path>
                <a:path w="4661534" h="5623559">
                  <a:moveTo>
                    <a:pt x="47625" y="100888"/>
                  </a:moveTo>
                  <a:lnTo>
                    <a:pt x="0" y="100888"/>
                  </a:lnTo>
                  <a:lnTo>
                    <a:pt x="0" y="243801"/>
                  </a:lnTo>
                  <a:lnTo>
                    <a:pt x="47625" y="243801"/>
                  </a:lnTo>
                  <a:lnTo>
                    <a:pt x="47625" y="100888"/>
                  </a:lnTo>
                  <a:close/>
                </a:path>
                <a:path w="4661534" h="5623559">
                  <a:moveTo>
                    <a:pt x="2342108" y="157200"/>
                  </a:moveTo>
                  <a:lnTo>
                    <a:pt x="2341499" y="14300"/>
                  </a:lnTo>
                  <a:lnTo>
                    <a:pt x="2293874" y="14503"/>
                  </a:lnTo>
                  <a:lnTo>
                    <a:pt x="2294483" y="157403"/>
                  </a:lnTo>
                  <a:lnTo>
                    <a:pt x="2342108" y="157200"/>
                  </a:lnTo>
                  <a:close/>
                </a:path>
                <a:path w="4661534" h="5623559">
                  <a:moveTo>
                    <a:pt x="2342921" y="347738"/>
                  </a:moveTo>
                  <a:lnTo>
                    <a:pt x="2342311" y="204838"/>
                  </a:lnTo>
                  <a:lnTo>
                    <a:pt x="2294686" y="205041"/>
                  </a:lnTo>
                  <a:lnTo>
                    <a:pt x="2295296" y="347941"/>
                  </a:lnTo>
                  <a:lnTo>
                    <a:pt x="2342921" y="347738"/>
                  </a:lnTo>
                  <a:close/>
                </a:path>
                <a:path w="4661534" h="5623559">
                  <a:moveTo>
                    <a:pt x="2343734" y="538276"/>
                  </a:moveTo>
                  <a:lnTo>
                    <a:pt x="2343124" y="395376"/>
                  </a:lnTo>
                  <a:lnTo>
                    <a:pt x="2295499" y="395579"/>
                  </a:lnTo>
                  <a:lnTo>
                    <a:pt x="2296109" y="538480"/>
                  </a:lnTo>
                  <a:lnTo>
                    <a:pt x="2343734" y="538276"/>
                  </a:lnTo>
                  <a:close/>
                </a:path>
                <a:path w="4661534" h="5623559">
                  <a:moveTo>
                    <a:pt x="2344547" y="728814"/>
                  </a:moveTo>
                  <a:lnTo>
                    <a:pt x="2343937" y="585914"/>
                  </a:lnTo>
                  <a:lnTo>
                    <a:pt x="2296312" y="586117"/>
                  </a:lnTo>
                  <a:lnTo>
                    <a:pt x="2296922" y="729018"/>
                  </a:lnTo>
                  <a:lnTo>
                    <a:pt x="2344547" y="728814"/>
                  </a:lnTo>
                  <a:close/>
                </a:path>
                <a:path w="4661534" h="5623559">
                  <a:moveTo>
                    <a:pt x="2345359" y="919353"/>
                  </a:moveTo>
                  <a:lnTo>
                    <a:pt x="2344750" y="776452"/>
                  </a:lnTo>
                  <a:lnTo>
                    <a:pt x="2297125" y="776655"/>
                  </a:lnTo>
                  <a:lnTo>
                    <a:pt x="2297734" y="919556"/>
                  </a:lnTo>
                  <a:lnTo>
                    <a:pt x="2345359" y="919353"/>
                  </a:lnTo>
                  <a:close/>
                </a:path>
                <a:path w="4661534" h="5623559">
                  <a:moveTo>
                    <a:pt x="2346172" y="1109891"/>
                  </a:moveTo>
                  <a:lnTo>
                    <a:pt x="2345563" y="966990"/>
                  </a:lnTo>
                  <a:lnTo>
                    <a:pt x="2297938" y="967193"/>
                  </a:lnTo>
                  <a:lnTo>
                    <a:pt x="2298547" y="1110094"/>
                  </a:lnTo>
                  <a:lnTo>
                    <a:pt x="2346172" y="1109891"/>
                  </a:lnTo>
                  <a:close/>
                </a:path>
                <a:path w="4661534" h="5623559">
                  <a:moveTo>
                    <a:pt x="2346985" y="1300429"/>
                  </a:moveTo>
                  <a:lnTo>
                    <a:pt x="2346375" y="1157528"/>
                  </a:lnTo>
                  <a:lnTo>
                    <a:pt x="2298750" y="1157732"/>
                  </a:lnTo>
                  <a:lnTo>
                    <a:pt x="2299360" y="1300632"/>
                  </a:lnTo>
                  <a:lnTo>
                    <a:pt x="2346985" y="1300429"/>
                  </a:lnTo>
                  <a:close/>
                </a:path>
                <a:path w="4661534" h="5623559">
                  <a:moveTo>
                    <a:pt x="2347798" y="1490967"/>
                  </a:moveTo>
                  <a:lnTo>
                    <a:pt x="2347188" y="1348066"/>
                  </a:lnTo>
                  <a:lnTo>
                    <a:pt x="2299563" y="1348270"/>
                  </a:lnTo>
                  <a:lnTo>
                    <a:pt x="2300173" y="1491170"/>
                  </a:lnTo>
                  <a:lnTo>
                    <a:pt x="2347798" y="1490967"/>
                  </a:lnTo>
                  <a:close/>
                </a:path>
                <a:path w="4661534" h="5623559">
                  <a:moveTo>
                    <a:pt x="2348598" y="1681505"/>
                  </a:moveTo>
                  <a:lnTo>
                    <a:pt x="2348001" y="1538605"/>
                  </a:lnTo>
                  <a:lnTo>
                    <a:pt x="2300376" y="1538808"/>
                  </a:lnTo>
                  <a:lnTo>
                    <a:pt x="2300986" y="1681708"/>
                  </a:lnTo>
                  <a:lnTo>
                    <a:pt x="2348598" y="1681505"/>
                  </a:lnTo>
                  <a:close/>
                </a:path>
                <a:path w="4661534" h="5623559">
                  <a:moveTo>
                    <a:pt x="2349411" y="1872043"/>
                  </a:moveTo>
                  <a:lnTo>
                    <a:pt x="2348801" y="1729143"/>
                  </a:lnTo>
                  <a:lnTo>
                    <a:pt x="2301189" y="1729346"/>
                  </a:lnTo>
                  <a:lnTo>
                    <a:pt x="2301786" y="1872246"/>
                  </a:lnTo>
                  <a:lnTo>
                    <a:pt x="2349411" y="1872043"/>
                  </a:lnTo>
                  <a:close/>
                </a:path>
                <a:path w="4661534" h="5623559">
                  <a:moveTo>
                    <a:pt x="2350224" y="2062581"/>
                  </a:moveTo>
                  <a:lnTo>
                    <a:pt x="2349614" y="1919681"/>
                  </a:lnTo>
                  <a:lnTo>
                    <a:pt x="2301989" y="1919884"/>
                  </a:lnTo>
                  <a:lnTo>
                    <a:pt x="2302599" y="2062784"/>
                  </a:lnTo>
                  <a:lnTo>
                    <a:pt x="2350224" y="2062581"/>
                  </a:lnTo>
                  <a:close/>
                </a:path>
                <a:path w="4661534" h="5623559">
                  <a:moveTo>
                    <a:pt x="2351036" y="2253119"/>
                  </a:moveTo>
                  <a:lnTo>
                    <a:pt x="2350427" y="2110219"/>
                  </a:lnTo>
                  <a:lnTo>
                    <a:pt x="2302802" y="2110422"/>
                  </a:lnTo>
                  <a:lnTo>
                    <a:pt x="2303411" y="2253323"/>
                  </a:lnTo>
                  <a:lnTo>
                    <a:pt x="2351036" y="2253119"/>
                  </a:lnTo>
                  <a:close/>
                </a:path>
                <a:path w="4661534" h="5623559">
                  <a:moveTo>
                    <a:pt x="2351849" y="2443657"/>
                  </a:moveTo>
                  <a:lnTo>
                    <a:pt x="2351240" y="2300757"/>
                  </a:lnTo>
                  <a:lnTo>
                    <a:pt x="2303615" y="2300960"/>
                  </a:lnTo>
                  <a:lnTo>
                    <a:pt x="2304224" y="2443861"/>
                  </a:lnTo>
                  <a:lnTo>
                    <a:pt x="2351849" y="2443657"/>
                  </a:lnTo>
                  <a:close/>
                </a:path>
                <a:path w="4661534" h="5623559">
                  <a:moveTo>
                    <a:pt x="2352662" y="2634196"/>
                  </a:moveTo>
                  <a:lnTo>
                    <a:pt x="2352052" y="2491295"/>
                  </a:lnTo>
                  <a:lnTo>
                    <a:pt x="2304427" y="2491498"/>
                  </a:lnTo>
                  <a:lnTo>
                    <a:pt x="2305037" y="2634399"/>
                  </a:lnTo>
                  <a:lnTo>
                    <a:pt x="2352662" y="2634196"/>
                  </a:lnTo>
                  <a:close/>
                </a:path>
                <a:path w="4661534" h="5623559">
                  <a:moveTo>
                    <a:pt x="2353475" y="2824734"/>
                  </a:moveTo>
                  <a:lnTo>
                    <a:pt x="2352865" y="2681833"/>
                  </a:lnTo>
                  <a:lnTo>
                    <a:pt x="2305240" y="2682036"/>
                  </a:lnTo>
                  <a:lnTo>
                    <a:pt x="2305850" y="2824937"/>
                  </a:lnTo>
                  <a:lnTo>
                    <a:pt x="2353475" y="2824734"/>
                  </a:lnTo>
                  <a:close/>
                </a:path>
                <a:path w="4661534" h="5623559">
                  <a:moveTo>
                    <a:pt x="2354288" y="3015272"/>
                  </a:moveTo>
                  <a:lnTo>
                    <a:pt x="2353678" y="2872371"/>
                  </a:lnTo>
                  <a:lnTo>
                    <a:pt x="2306053" y="2872575"/>
                  </a:lnTo>
                  <a:lnTo>
                    <a:pt x="2306663" y="3015475"/>
                  </a:lnTo>
                  <a:lnTo>
                    <a:pt x="2354288" y="3015272"/>
                  </a:lnTo>
                  <a:close/>
                </a:path>
                <a:path w="4661534" h="5623559">
                  <a:moveTo>
                    <a:pt x="2355100" y="3205810"/>
                  </a:moveTo>
                  <a:lnTo>
                    <a:pt x="2354491" y="3062909"/>
                  </a:lnTo>
                  <a:lnTo>
                    <a:pt x="2306866" y="3063113"/>
                  </a:lnTo>
                  <a:lnTo>
                    <a:pt x="2307475" y="3206013"/>
                  </a:lnTo>
                  <a:lnTo>
                    <a:pt x="2355100" y="3205810"/>
                  </a:lnTo>
                  <a:close/>
                </a:path>
                <a:path w="4661534" h="5623559">
                  <a:moveTo>
                    <a:pt x="2355913" y="3396348"/>
                  </a:moveTo>
                  <a:lnTo>
                    <a:pt x="2355304" y="3253448"/>
                  </a:lnTo>
                  <a:lnTo>
                    <a:pt x="2307679" y="3253651"/>
                  </a:lnTo>
                  <a:lnTo>
                    <a:pt x="2308288" y="3396551"/>
                  </a:lnTo>
                  <a:lnTo>
                    <a:pt x="2355913" y="3396348"/>
                  </a:lnTo>
                  <a:close/>
                </a:path>
                <a:path w="4661534" h="5623559">
                  <a:moveTo>
                    <a:pt x="2356726" y="3586886"/>
                  </a:moveTo>
                  <a:lnTo>
                    <a:pt x="2356116" y="3443986"/>
                  </a:lnTo>
                  <a:lnTo>
                    <a:pt x="2308491" y="3444189"/>
                  </a:lnTo>
                  <a:lnTo>
                    <a:pt x="2309101" y="3587089"/>
                  </a:lnTo>
                  <a:lnTo>
                    <a:pt x="2356726" y="3586886"/>
                  </a:lnTo>
                  <a:close/>
                </a:path>
                <a:path w="4661534" h="5623559">
                  <a:moveTo>
                    <a:pt x="2357539" y="3777424"/>
                  </a:moveTo>
                  <a:lnTo>
                    <a:pt x="2356929" y="3634524"/>
                  </a:lnTo>
                  <a:lnTo>
                    <a:pt x="2309304" y="3634727"/>
                  </a:lnTo>
                  <a:lnTo>
                    <a:pt x="2309914" y="3777627"/>
                  </a:lnTo>
                  <a:lnTo>
                    <a:pt x="2357539" y="3777424"/>
                  </a:lnTo>
                  <a:close/>
                </a:path>
                <a:path w="4661534" h="5623559">
                  <a:moveTo>
                    <a:pt x="2358352" y="3967962"/>
                  </a:moveTo>
                  <a:lnTo>
                    <a:pt x="2357742" y="3825062"/>
                  </a:lnTo>
                  <a:lnTo>
                    <a:pt x="2310117" y="3825265"/>
                  </a:lnTo>
                  <a:lnTo>
                    <a:pt x="2310727" y="3968165"/>
                  </a:lnTo>
                  <a:lnTo>
                    <a:pt x="2358352" y="3967962"/>
                  </a:lnTo>
                  <a:close/>
                </a:path>
                <a:path w="4661534" h="5623559">
                  <a:moveTo>
                    <a:pt x="2359164" y="4158500"/>
                  </a:moveTo>
                  <a:lnTo>
                    <a:pt x="2358555" y="4015600"/>
                  </a:lnTo>
                  <a:lnTo>
                    <a:pt x="2310930" y="4015803"/>
                  </a:lnTo>
                  <a:lnTo>
                    <a:pt x="2311539" y="4158704"/>
                  </a:lnTo>
                  <a:lnTo>
                    <a:pt x="2359164" y="4158500"/>
                  </a:lnTo>
                  <a:close/>
                </a:path>
                <a:path w="4661534" h="5623559">
                  <a:moveTo>
                    <a:pt x="2359977" y="4349039"/>
                  </a:moveTo>
                  <a:lnTo>
                    <a:pt x="2359368" y="4206138"/>
                  </a:lnTo>
                  <a:lnTo>
                    <a:pt x="2311743" y="4206341"/>
                  </a:lnTo>
                  <a:lnTo>
                    <a:pt x="2312352" y="4349242"/>
                  </a:lnTo>
                  <a:lnTo>
                    <a:pt x="2359977" y="4349039"/>
                  </a:lnTo>
                  <a:close/>
                </a:path>
                <a:path w="4661534" h="5623559">
                  <a:moveTo>
                    <a:pt x="2360790" y="4539577"/>
                  </a:moveTo>
                  <a:lnTo>
                    <a:pt x="2360180" y="4396676"/>
                  </a:lnTo>
                  <a:lnTo>
                    <a:pt x="2312555" y="4396879"/>
                  </a:lnTo>
                  <a:lnTo>
                    <a:pt x="2313165" y="4539780"/>
                  </a:lnTo>
                  <a:lnTo>
                    <a:pt x="2360790" y="4539577"/>
                  </a:lnTo>
                  <a:close/>
                </a:path>
                <a:path w="4661534" h="5623559">
                  <a:moveTo>
                    <a:pt x="2361603" y="4730115"/>
                  </a:moveTo>
                  <a:lnTo>
                    <a:pt x="2360993" y="4587214"/>
                  </a:lnTo>
                  <a:lnTo>
                    <a:pt x="2313368" y="4587418"/>
                  </a:lnTo>
                  <a:lnTo>
                    <a:pt x="2313978" y="4730318"/>
                  </a:lnTo>
                  <a:lnTo>
                    <a:pt x="2361603" y="4730115"/>
                  </a:lnTo>
                  <a:close/>
                </a:path>
                <a:path w="4661534" h="5623559">
                  <a:moveTo>
                    <a:pt x="2362416" y="4920653"/>
                  </a:moveTo>
                  <a:lnTo>
                    <a:pt x="2361806" y="4777752"/>
                  </a:lnTo>
                  <a:lnTo>
                    <a:pt x="2314181" y="4777956"/>
                  </a:lnTo>
                  <a:lnTo>
                    <a:pt x="2314791" y="4920856"/>
                  </a:lnTo>
                  <a:lnTo>
                    <a:pt x="2362416" y="4920653"/>
                  </a:lnTo>
                  <a:close/>
                </a:path>
                <a:path w="4661534" h="5623559">
                  <a:moveTo>
                    <a:pt x="2363228" y="5111191"/>
                  </a:moveTo>
                  <a:lnTo>
                    <a:pt x="2362619" y="4968291"/>
                  </a:lnTo>
                  <a:lnTo>
                    <a:pt x="2314994" y="4968494"/>
                  </a:lnTo>
                  <a:lnTo>
                    <a:pt x="2315603" y="5111394"/>
                  </a:lnTo>
                  <a:lnTo>
                    <a:pt x="2363228" y="5111191"/>
                  </a:lnTo>
                  <a:close/>
                </a:path>
                <a:path w="4661534" h="5623559">
                  <a:moveTo>
                    <a:pt x="2364041" y="5301729"/>
                  </a:moveTo>
                  <a:lnTo>
                    <a:pt x="2363432" y="5158829"/>
                  </a:lnTo>
                  <a:lnTo>
                    <a:pt x="2315807" y="5159032"/>
                  </a:lnTo>
                  <a:lnTo>
                    <a:pt x="2316416" y="5301932"/>
                  </a:lnTo>
                  <a:lnTo>
                    <a:pt x="2364041" y="5301729"/>
                  </a:lnTo>
                  <a:close/>
                </a:path>
                <a:path w="4661534" h="5623559">
                  <a:moveTo>
                    <a:pt x="2364854" y="5492267"/>
                  </a:moveTo>
                  <a:lnTo>
                    <a:pt x="2364244" y="5349367"/>
                  </a:lnTo>
                  <a:lnTo>
                    <a:pt x="2316619" y="5349570"/>
                  </a:lnTo>
                  <a:lnTo>
                    <a:pt x="2317229" y="5492470"/>
                  </a:lnTo>
                  <a:lnTo>
                    <a:pt x="2364854" y="5492267"/>
                  </a:lnTo>
                  <a:close/>
                </a:path>
                <a:path w="4661534" h="5623559">
                  <a:moveTo>
                    <a:pt x="2365413" y="5623369"/>
                  </a:moveTo>
                  <a:lnTo>
                    <a:pt x="2365057" y="5539905"/>
                  </a:lnTo>
                  <a:lnTo>
                    <a:pt x="2317432" y="5540108"/>
                  </a:lnTo>
                  <a:lnTo>
                    <a:pt x="2317788" y="5623369"/>
                  </a:lnTo>
                  <a:lnTo>
                    <a:pt x="2365413" y="5623369"/>
                  </a:lnTo>
                  <a:close/>
                </a:path>
                <a:path w="4661534" h="5623559">
                  <a:moveTo>
                    <a:pt x="4661116" y="2095969"/>
                  </a:moveTo>
                  <a:lnTo>
                    <a:pt x="4613491" y="2095969"/>
                  </a:lnTo>
                  <a:lnTo>
                    <a:pt x="4613491" y="2238883"/>
                  </a:lnTo>
                  <a:lnTo>
                    <a:pt x="4661116" y="2238883"/>
                  </a:lnTo>
                  <a:lnTo>
                    <a:pt x="4661116" y="2095969"/>
                  </a:lnTo>
                  <a:close/>
                </a:path>
                <a:path w="4661534" h="5623559">
                  <a:moveTo>
                    <a:pt x="4661116" y="1905431"/>
                  </a:moveTo>
                  <a:lnTo>
                    <a:pt x="4613491" y="1905431"/>
                  </a:lnTo>
                  <a:lnTo>
                    <a:pt x="4613491" y="2048332"/>
                  </a:lnTo>
                  <a:lnTo>
                    <a:pt x="4661116" y="2048332"/>
                  </a:lnTo>
                  <a:lnTo>
                    <a:pt x="4661116" y="1905431"/>
                  </a:lnTo>
                  <a:close/>
                </a:path>
                <a:path w="4661534" h="5623559">
                  <a:moveTo>
                    <a:pt x="4661116" y="1714881"/>
                  </a:moveTo>
                  <a:lnTo>
                    <a:pt x="4613491" y="1714881"/>
                  </a:lnTo>
                  <a:lnTo>
                    <a:pt x="4613491" y="1857794"/>
                  </a:lnTo>
                  <a:lnTo>
                    <a:pt x="4661116" y="1857794"/>
                  </a:lnTo>
                  <a:lnTo>
                    <a:pt x="4661116" y="1714881"/>
                  </a:lnTo>
                  <a:close/>
                </a:path>
                <a:path w="4661534" h="5623559">
                  <a:moveTo>
                    <a:pt x="4661116" y="1524342"/>
                  </a:moveTo>
                  <a:lnTo>
                    <a:pt x="4613491" y="1524342"/>
                  </a:lnTo>
                  <a:lnTo>
                    <a:pt x="4613491" y="1667243"/>
                  </a:lnTo>
                  <a:lnTo>
                    <a:pt x="4661116" y="1667243"/>
                  </a:lnTo>
                  <a:lnTo>
                    <a:pt x="4661116" y="1524342"/>
                  </a:lnTo>
                  <a:close/>
                </a:path>
                <a:path w="4661534" h="5623559">
                  <a:moveTo>
                    <a:pt x="4661116" y="1333792"/>
                  </a:moveTo>
                  <a:lnTo>
                    <a:pt x="4613491" y="1333792"/>
                  </a:lnTo>
                  <a:lnTo>
                    <a:pt x="4613491" y="1476705"/>
                  </a:lnTo>
                  <a:lnTo>
                    <a:pt x="4661116" y="1476705"/>
                  </a:lnTo>
                  <a:lnTo>
                    <a:pt x="4661116" y="1333792"/>
                  </a:lnTo>
                  <a:close/>
                </a:path>
                <a:path w="4661534" h="5623559">
                  <a:moveTo>
                    <a:pt x="4661116" y="1143254"/>
                  </a:moveTo>
                  <a:lnTo>
                    <a:pt x="4613491" y="1143254"/>
                  </a:lnTo>
                  <a:lnTo>
                    <a:pt x="4613491" y="1286167"/>
                  </a:lnTo>
                  <a:lnTo>
                    <a:pt x="4661116" y="1286167"/>
                  </a:lnTo>
                  <a:lnTo>
                    <a:pt x="4661116" y="1143254"/>
                  </a:lnTo>
                  <a:close/>
                </a:path>
                <a:path w="4661534" h="5623559">
                  <a:moveTo>
                    <a:pt x="4661116" y="952715"/>
                  </a:moveTo>
                  <a:lnTo>
                    <a:pt x="4613491" y="952715"/>
                  </a:lnTo>
                  <a:lnTo>
                    <a:pt x="4613491" y="1095616"/>
                  </a:lnTo>
                  <a:lnTo>
                    <a:pt x="4661116" y="1095616"/>
                  </a:lnTo>
                  <a:lnTo>
                    <a:pt x="4661116" y="952715"/>
                  </a:lnTo>
                  <a:close/>
                </a:path>
                <a:path w="4661534" h="5623559">
                  <a:moveTo>
                    <a:pt x="4661116" y="762165"/>
                  </a:moveTo>
                  <a:lnTo>
                    <a:pt x="4613491" y="762165"/>
                  </a:lnTo>
                  <a:lnTo>
                    <a:pt x="4613491" y="905078"/>
                  </a:lnTo>
                  <a:lnTo>
                    <a:pt x="4661116" y="905078"/>
                  </a:lnTo>
                  <a:lnTo>
                    <a:pt x="4661116" y="762165"/>
                  </a:lnTo>
                  <a:close/>
                </a:path>
                <a:path w="4661534" h="5623559">
                  <a:moveTo>
                    <a:pt x="4661116" y="571627"/>
                  </a:moveTo>
                  <a:lnTo>
                    <a:pt x="4613491" y="571627"/>
                  </a:lnTo>
                  <a:lnTo>
                    <a:pt x="4613491" y="714527"/>
                  </a:lnTo>
                  <a:lnTo>
                    <a:pt x="4661116" y="714527"/>
                  </a:lnTo>
                  <a:lnTo>
                    <a:pt x="4661116" y="571627"/>
                  </a:lnTo>
                  <a:close/>
                </a:path>
                <a:path w="4661534" h="5623559">
                  <a:moveTo>
                    <a:pt x="4661116" y="381076"/>
                  </a:moveTo>
                  <a:lnTo>
                    <a:pt x="4613491" y="381076"/>
                  </a:lnTo>
                  <a:lnTo>
                    <a:pt x="4613491" y="523989"/>
                  </a:lnTo>
                  <a:lnTo>
                    <a:pt x="4661116" y="523989"/>
                  </a:lnTo>
                  <a:lnTo>
                    <a:pt x="4661116" y="381076"/>
                  </a:lnTo>
                  <a:close/>
                </a:path>
                <a:path w="4661534" h="5623559">
                  <a:moveTo>
                    <a:pt x="4661116" y="190538"/>
                  </a:moveTo>
                  <a:lnTo>
                    <a:pt x="4613491" y="190538"/>
                  </a:lnTo>
                  <a:lnTo>
                    <a:pt x="4613491" y="333451"/>
                  </a:lnTo>
                  <a:lnTo>
                    <a:pt x="4661116" y="333451"/>
                  </a:lnTo>
                  <a:lnTo>
                    <a:pt x="4661116" y="190538"/>
                  </a:lnTo>
                  <a:close/>
                </a:path>
                <a:path w="4661534" h="5623559">
                  <a:moveTo>
                    <a:pt x="4661116" y="0"/>
                  </a:moveTo>
                  <a:lnTo>
                    <a:pt x="4613491" y="0"/>
                  </a:lnTo>
                  <a:lnTo>
                    <a:pt x="4613491" y="142900"/>
                  </a:lnTo>
                  <a:lnTo>
                    <a:pt x="4661116" y="142900"/>
                  </a:lnTo>
                  <a:lnTo>
                    <a:pt x="4661116" y="0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68868" y="4570843"/>
              <a:ext cx="4899660" cy="5716270"/>
            </a:xfrm>
            <a:custGeom>
              <a:avLst/>
              <a:gdLst/>
              <a:ahLst/>
              <a:cxnLst/>
              <a:rect l="l" t="t" r="r" b="b"/>
              <a:pathLst>
                <a:path w="4899659" h="5716270">
                  <a:moveTo>
                    <a:pt x="47625" y="5618531"/>
                  </a:moveTo>
                  <a:lnTo>
                    <a:pt x="0" y="5618531"/>
                  </a:lnTo>
                  <a:lnTo>
                    <a:pt x="0" y="5716168"/>
                  </a:lnTo>
                  <a:lnTo>
                    <a:pt x="47625" y="5716168"/>
                  </a:lnTo>
                  <a:lnTo>
                    <a:pt x="47625" y="5618531"/>
                  </a:lnTo>
                  <a:close/>
                </a:path>
                <a:path w="4899659" h="5716270">
                  <a:moveTo>
                    <a:pt x="47625" y="5427992"/>
                  </a:moveTo>
                  <a:lnTo>
                    <a:pt x="0" y="5427992"/>
                  </a:lnTo>
                  <a:lnTo>
                    <a:pt x="0" y="5570893"/>
                  </a:lnTo>
                  <a:lnTo>
                    <a:pt x="47625" y="5570893"/>
                  </a:lnTo>
                  <a:lnTo>
                    <a:pt x="47625" y="5427992"/>
                  </a:lnTo>
                  <a:close/>
                </a:path>
                <a:path w="4899659" h="5716270">
                  <a:moveTo>
                    <a:pt x="47625" y="5237442"/>
                  </a:moveTo>
                  <a:lnTo>
                    <a:pt x="0" y="5237442"/>
                  </a:lnTo>
                  <a:lnTo>
                    <a:pt x="0" y="5380355"/>
                  </a:lnTo>
                  <a:lnTo>
                    <a:pt x="47625" y="5380355"/>
                  </a:lnTo>
                  <a:lnTo>
                    <a:pt x="47625" y="5237442"/>
                  </a:lnTo>
                  <a:close/>
                </a:path>
                <a:path w="4899659" h="5716270">
                  <a:moveTo>
                    <a:pt x="47625" y="5046904"/>
                  </a:moveTo>
                  <a:lnTo>
                    <a:pt x="0" y="5046904"/>
                  </a:lnTo>
                  <a:lnTo>
                    <a:pt x="0" y="5189804"/>
                  </a:lnTo>
                  <a:lnTo>
                    <a:pt x="47625" y="5189804"/>
                  </a:lnTo>
                  <a:lnTo>
                    <a:pt x="47625" y="5046904"/>
                  </a:lnTo>
                  <a:close/>
                </a:path>
                <a:path w="4899659" h="5716270">
                  <a:moveTo>
                    <a:pt x="47625" y="4856365"/>
                  </a:moveTo>
                  <a:lnTo>
                    <a:pt x="0" y="4856365"/>
                  </a:lnTo>
                  <a:lnTo>
                    <a:pt x="0" y="4999266"/>
                  </a:lnTo>
                  <a:lnTo>
                    <a:pt x="47625" y="4999266"/>
                  </a:lnTo>
                  <a:lnTo>
                    <a:pt x="47625" y="4856365"/>
                  </a:lnTo>
                  <a:close/>
                </a:path>
                <a:path w="4899659" h="5716270">
                  <a:moveTo>
                    <a:pt x="47625" y="4665815"/>
                  </a:moveTo>
                  <a:lnTo>
                    <a:pt x="0" y="4665815"/>
                  </a:lnTo>
                  <a:lnTo>
                    <a:pt x="0" y="4808728"/>
                  </a:lnTo>
                  <a:lnTo>
                    <a:pt x="47625" y="4808728"/>
                  </a:lnTo>
                  <a:lnTo>
                    <a:pt x="47625" y="4665815"/>
                  </a:lnTo>
                  <a:close/>
                </a:path>
                <a:path w="4899659" h="5716270">
                  <a:moveTo>
                    <a:pt x="47625" y="4475277"/>
                  </a:moveTo>
                  <a:lnTo>
                    <a:pt x="0" y="4475277"/>
                  </a:lnTo>
                  <a:lnTo>
                    <a:pt x="0" y="4618177"/>
                  </a:lnTo>
                  <a:lnTo>
                    <a:pt x="47625" y="4618177"/>
                  </a:lnTo>
                  <a:lnTo>
                    <a:pt x="47625" y="4475277"/>
                  </a:lnTo>
                  <a:close/>
                </a:path>
                <a:path w="4899659" h="5716270">
                  <a:moveTo>
                    <a:pt x="47625" y="4284726"/>
                  </a:moveTo>
                  <a:lnTo>
                    <a:pt x="0" y="4284726"/>
                  </a:lnTo>
                  <a:lnTo>
                    <a:pt x="0" y="4427639"/>
                  </a:lnTo>
                  <a:lnTo>
                    <a:pt x="47625" y="4427639"/>
                  </a:lnTo>
                  <a:lnTo>
                    <a:pt x="47625" y="4284726"/>
                  </a:lnTo>
                  <a:close/>
                </a:path>
                <a:path w="4899659" h="5716270">
                  <a:moveTo>
                    <a:pt x="47625" y="4094188"/>
                  </a:moveTo>
                  <a:lnTo>
                    <a:pt x="0" y="4094188"/>
                  </a:lnTo>
                  <a:lnTo>
                    <a:pt x="0" y="4237088"/>
                  </a:lnTo>
                  <a:lnTo>
                    <a:pt x="47625" y="4237088"/>
                  </a:lnTo>
                  <a:lnTo>
                    <a:pt x="47625" y="4094188"/>
                  </a:lnTo>
                  <a:close/>
                </a:path>
                <a:path w="4899659" h="5716270">
                  <a:moveTo>
                    <a:pt x="47625" y="3903649"/>
                  </a:moveTo>
                  <a:lnTo>
                    <a:pt x="0" y="3903649"/>
                  </a:lnTo>
                  <a:lnTo>
                    <a:pt x="0" y="4046550"/>
                  </a:lnTo>
                  <a:lnTo>
                    <a:pt x="47625" y="4046550"/>
                  </a:lnTo>
                  <a:lnTo>
                    <a:pt x="47625" y="3903649"/>
                  </a:lnTo>
                  <a:close/>
                </a:path>
                <a:path w="4899659" h="5716270">
                  <a:moveTo>
                    <a:pt x="47625" y="3713099"/>
                  </a:moveTo>
                  <a:lnTo>
                    <a:pt x="0" y="3713099"/>
                  </a:lnTo>
                  <a:lnTo>
                    <a:pt x="0" y="3856012"/>
                  </a:lnTo>
                  <a:lnTo>
                    <a:pt x="47625" y="3856012"/>
                  </a:lnTo>
                  <a:lnTo>
                    <a:pt x="47625" y="3713099"/>
                  </a:lnTo>
                  <a:close/>
                </a:path>
                <a:path w="4899659" h="5716270">
                  <a:moveTo>
                    <a:pt x="47625" y="3522561"/>
                  </a:moveTo>
                  <a:lnTo>
                    <a:pt x="0" y="3522561"/>
                  </a:lnTo>
                  <a:lnTo>
                    <a:pt x="0" y="3665461"/>
                  </a:lnTo>
                  <a:lnTo>
                    <a:pt x="47625" y="3665461"/>
                  </a:lnTo>
                  <a:lnTo>
                    <a:pt x="47625" y="3522561"/>
                  </a:lnTo>
                  <a:close/>
                </a:path>
                <a:path w="4899659" h="5716270">
                  <a:moveTo>
                    <a:pt x="47625" y="3332010"/>
                  </a:moveTo>
                  <a:lnTo>
                    <a:pt x="0" y="3332010"/>
                  </a:lnTo>
                  <a:lnTo>
                    <a:pt x="0" y="3474923"/>
                  </a:lnTo>
                  <a:lnTo>
                    <a:pt x="47625" y="3474923"/>
                  </a:lnTo>
                  <a:lnTo>
                    <a:pt x="47625" y="3332010"/>
                  </a:lnTo>
                  <a:close/>
                </a:path>
                <a:path w="4899659" h="5716270">
                  <a:moveTo>
                    <a:pt x="47625" y="3141472"/>
                  </a:moveTo>
                  <a:lnTo>
                    <a:pt x="0" y="3141472"/>
                  </a:lnTo>
                  <a:lnTo>
                    <a:pt x="0" y="3284385"/>
                  </a:lnTo>
                  <a:lnTo>
                    <a:pt x="47625" y="3284385"/>
                  </a:lnTo>
                  <a:lnTo>
                    <a:pt x="47625" y="3141472"/>
                  </a:lnTo>
                  <a:close/>
                </a:path>
                <a:path w="4899659" h="5716270">
                  <a:moveTo>
                    <a:pt x="47625" y="2950934"/>
                  </a:moveTo>
                  <a:lnTo>
                    <a:pt x="0" y="2950934"/>
                  </a:lnTo>
                  <a:lnTo>
                    <a:pt x="0" y="3093834"/>
                  </a:lnTo>
                  <a:lnTo>
                    <a:pt x="47625" y="3093834"/>
                  </a:lnTo>
                  <a:lnTo>
                    <a:pt x="47625" y="2950934"/>
                  </a:lnTo>
                  <a:close/>
                </a:path>
                <a:path w="4899659" h="5716270">
                  <a:moveTo>
                    <a:pt x="47625" y="2760383"/>
                  </a:moveTo>
                  <a:lnTo>
                    <a:pt x="0" y="2760383"/>
                  </a:lnTo>
                  <a:lnTo>
                    <a:pt x="0" y="2903296"/>
                  </a:lnTo>
                  <a:lnTo>
                    <a:pt x="47625" y="2903296"/>
                  </a:lnTo>
                  <a:lnTo>
                    <a:pt x="47625" y="2760383"/>
                  </a:lnTo>
                  <a:close/>
                </a:path>
                <a:path w="4899659" h="5716270">
                  <a:moveTo>
                    <a:pt x="47625" y="2569845"/>
                  </a:moveTo>
                  <a:lnTo>
                    <a:pt x="0" y="2569845"/>
                  </a:lnTo>
                  <a:lnTo>
                    <a:pt x="0" y="2712745"/>
                  </a:lnTo>
                  <a:lnTo>
                    <a:pt x="47625" y="2712745"/>
                  </a:lnTo>
                  <a:lnTo>
                    <a:pt x="47625" y="2569845"/>
                  </a:lnTo>
                  <a:close/>
                </a:path>
                <a:path w="4899659" h="5716270">
                  <a:moveTo>
                    <a:pt x="47625" y="2379294"/>
                  </a:moveTo>
                  <a:lnTo>
                    <a:pt x="0" y="2379294"/>
                  </a:lnTo>
                  <a:lnTo>
                    <a:pt x="0" y="2522207"/>
                  </a:lnTo>
                  <a:lnTo>
                    <a:pt x="47625" y="2522207"/>
                  </a:lnTo>
                  <a:lnTo>
                    <a:pt x="47625" y="2379294"/>
                  </a:lnTo>
                  <a:close/>
                </a:path>
                <a:path w="4899659" h="5716270">
                  <a:moveTo>
                    <a:pt x="47625" y="2188756"/>
                  </a:moveTo>
                  <a:lnTo>
                    <a:pt x="0" y="2188756"/>
                  </a:lnTo>
                  <a:lnTo>
                    <a:pt x="0" y="2331669"/>
                  </a:lnTo>
                  <a:lnTo>
                    <a:pt x="47625" y="2331669"/>
                  </a:lnTo>
                  <a:lnTo>
                    <a:pt x="47625" y="2188756"/>
                  </a:lnTo>
                  <a:close/>
                </a:path>
                <a:path w="4899659" h="5716270">
                  <a:moveTo>
                    <a:pt x="2459063" y="5526227"/>
                  </a:moveTo>
                  <a:lnTo>
                    <a:pt x="2411438" y="5526163"/>
                  </a:lnTo>
                  <a:lnTo>
                    <a:pt x="2411234" y="5669077"/>
                  </a:lnTo>
                  <a:lnTo>
                    <a:pt x="2458859" y="5669140"/>
                  </a:lnTo>
                  <a:lnTo>
                    <a:pt x="2459063" y="5526227"/>
                  </a:lnTo>
                  <a:close/>
                </a:path>
                <a:path w="4899659" h="5716270">
                  <a:moveTo>
                    <a:pt x="2459342" y="5335676"/>
                  </a:moveTo>
                  <a:lnTo>
                    <a:pt x="2411717" y="5335600"/>
                  </a:lnTo>
                  <a:lnTo>
                    <a:pt x="2411501" y="5478513"/>
                  </a:lnTo>
                  <a:lnTo>
                    <a:pt x="2459126" y="5478589"/>
                  </a:lnTo>
                  <a:lnTo>
                    <a:pt x="2459342" y="5335676"/>
                  </a:lnTo>
                  <a:close/>
                </a:path>
                <a:path w="4899659" h="5716270">
                  <a:moveTo>
                    <a:pt x="2459609" y="5145113"/>
                  </a:moveTo>
                  <a:lnTo>
                    <a:pt x="2411996" y="5145049"/>
                  </a:lnTo>
                  <a:lnTo>
                    <a:pt x="2411780" y="5287962"/>
                  </a:lnTo>
                  <a:lnTo>
                    <a:pt x="2459405" y="5288026"/>
                  </a:lnTo>
                  <a:lnTo>
                    <a:pt x="2459609" y="5145113"/>
                  </a:lnTo>
                  <a:close/>
                </a:path>
                <a:path w="4899659" h="5716270">
                  <a:moveTo>
                    <a:pt x="2459888" y="4954562"/>
                  </a:moveTo>
                  <a:lnTo>
                    <a:pt x="2412263" y="4954486"/>
                  </a:lnTo>
                  <a:lnTo>
                    <a:pt x="2412060" y="5097399"/>
                  </a:lnTo>
                  <a:lnTo>
                    <a:pt x="2459685" y="5097475"/>
                  </a:lnTo>
                  <a:lnTo>
                    <a:pt x="2459888" y="4954562"/>
                  </a:lnTo>
                  <a:close/>
                </a:path>
                <a:path w="4899659" h="5716270">
                  <a:moveTo>
                    <a:pt x="2460167" y="4763998"/>
                  </a:moveTo>
                  <a:lnTo>
                    <a:pt x="2412542" y="4763935"/>
                  </a:lnTo>
                  <a:lnTo>
                    <a:pt x="2412339" y="4906848"/>
                  </a:lnTo>
                  <a:lnTo>
                    <a:pt x="2459964" y="4906911"/>
                  </a:lnTo>
                  <a:lnTo>
                    <a:pt x="2460167" y="4763998"/>
                  </a:lnTo>
                  <a:close/>
                </a:path>
                <a:path w="4899659" h="5716270">
                  <a:moveTo>
                    <a:pt x="2460447" y="4573435"/>
                  </a:moveTo>
                  <a:lnTo>
                    <a:pt x="2412822" y="4573371"/>
                  </a:lnTo>
                  <a:lnTo>
                    <a:pt x="2412619" y="4716284"/>
                  </a:lnTo>
                  <a:lnTo>
                    <a:pt x="2460244" y="4716361"/>
                  </a:lnTo>
                  <a:lnTo>
                    <a:pt x="2460447" y="4573435"/>
                  </a:lnTo>
                  <a:close/>
                </a:path>
                <a:path w="4899659" h="5716270">
                  <a:moveTo>
                    <a:pt x="2460726" y="4382884"/>
                  </a:moveTo>
                  <a:lnTo>
                    <a:pt x="2413101" y="4382821"/>
                  </a:lnTo>
                  <a:lnTo>
                    <a:pt x="2412885" y="4525734"/>
                  </a:lnTo>
                  <a:lnTo>
                    <a:pt x="2460510" y="4525797"/>
                  </a:lnTo>
                  <a:lnTo>
                    <a:pt x="2460726" y="4382884"/>
                  </a:lnTo>
                  <a:close/>
                </a:path>
                <a:path w="4899659" h="5716270">
                  <a:moveTo>
                    <a:pt x="2460993" y="4192320"/>
                  </a:moveTo>
                  <a:lnTo>
                    <a:pt x="2413368" y="4192257"/>
                  </a:lnTo>
                  <a:lnTo>
                    <a:pt x="2413165" y="4335170"/>
                  </a:lnTo>
                  <a:lnTo>
                    <a:pt x="2460790" y="4335246"/>
                  </a:lnTo>
                  <a:lnTo>
                    <a:pt x="2460993" y="4192320"/>
                  </a:lnTo>
                  <a:close/>
                </a:path>
                <a:path w="4899659" h="5716270">
                  <a:moveTo>
                    <a:pt x="2461272" y="4001770"/>
                  </a:moveTo>
                  <a:lnTo>
                    <a:pt x="2413647" y="4001693"/>
                  </a:lnTo>
                  <a:lnTo>
                    <a:pt x="2413444" y="4144619"/>
                  </a:lnTo>
                  <a:lnTo>
                    <a:pt x="2461069" y="4144683"/>
                  </a:lnTo>
                  <a:lnTo>
                    <a:pt x="2461272" y="4001770"/>
                  </a:lnTo>
                  <a:close/>
                </a:path>
                <a:path w="4899659" h="5716270">
                  <a:moveTo>
                    <a:pt x="2461552" y="3811206"/>
                  </a:moveTo>
                  <a:lnTo>
                    <a:pt x="2413927" y="3811143"/>
                  </a:lnTo>
                  <a:lnTo>
                    <a:pt x="2413724" y="3954056"/>
                  </a:lnTo>
                  <a:lnTo>
                    <a:pt x="2461349" y="3954132"/>
                  </a:lnTo>
                  <a:lnTo>
                    <a:pt x="2461552" y="3811206"/>
                  </a:lnTo>
                  <a:close/>
                </a:path>
                <a:path w="4899659" h="5716270">
                  <a:moveTo>
                    <a:pt x="2461831" y="3620655"/>
                  </a:moveTo>
                  <a:lnTo>
                    <a:pt x="2414206" y="3620579"/>
                  </a:lnTo>
                  <a:lnTo>
                    <a:pt x="2414003" y="3763505"/>
                  </a:lnTo>
                  <a:lnTo>
                    <a:pt x="2461628" y="3763568"/>
                  </a:lnTo>
                  <a:lnTo>
                    <a:pt x="2461831" y="3620655"/>
                  </a:lnTo>
                  <a:close/>
                </a:path>
                <a:path w="4899659" h="5716270">
                  <a:moveTo>
                    <a:pt x="2462111" y="3430092"/>
                  </a:moveTo>
                  <a:lnTo>
                    <a:pt x="2414486" y="3430028"/>
                  </a:lnTo>
                  <a:lnTo>
                    <a:pt x="2414270" y="3572941"/>
                  </a:lnTo>
                  <a:lnTo>
                    <a:pt x="2461895" y="3573018"/>
                  </a:lnTo>
                  <a:lnTo>
                    <a:pt x="2462111" y="3430092"/>
                  </a:lnTo>
                  <a:close/>
                </a:path>
                <a:path w="4899659" h="5716270">
                  <a:moveTo>
                    <a:pt x="2462377" y="3239541"/>
                  </a:moveTo>
                  <a:lnTo>
                    <a:pt x="2414752" y="3239465"/>
                  </a:lnTo>
                  <a:lnTo>
                    <a:pt x="2414549" y="3382391"/>
                  </a:lnTo>
                  <a:lnTo>
                    <a:pt x="2462174" y="3382454"/>
                  </a:lnTo>
                  <a:lnTo>
                    <a:pt x="2462377" y="3239541"/>
                  </a:lnTo>
                  <a:close/>
                </a:path>
                <a:path w="4899659" h="5716270">
                  <a:moveTo>
                    <a:pt x="2462657" y="3048978"/>
                  </a:moveTo>
                  <a:lnTo>
                    <a:pt x="2415032" y="3048914"/>
                  </a:lnTo>
                  <a:lnTo>
                    <a:pt x="2414828" y="3191827"/>
                  </a:lnTo>
                  <a:lnTo>
                    <a:pt x="2462453" y="3191903"/>
                  </a:lnTo>
                  <a:lnTo>
                    <a:pt x="2462657" y="3048978"/>
                  </a:lnTo>
                  <a:close/>
                </a:path>
                <a:path w="4899659" h="5716270">
                  <a:moveTo>
                    <a:pt x="2462936" y="2858427"/>
                  </a:moveTo>
                  <a:lnTo>
                    <a:pt x="2415311" y="2858351"/>
                  </a:lnTo>
                  <a:lnTo>
                    <a:pt x="2415108" y="3001276"/>
                  </a:lnTo>
                  <a:lnTo>
                    <a:pt x="2462733" y="3001340"/>
                  </a:lnTo>
                  <a:lnTo>
                    <a:pt x="2462936" y="2858427"/>
                  </a:lnTo>
                  <a:close/>
                </a:path>
                <a:path w="4899659" h="5716270">
                  <a:moveTo>
                    <a:pt x="2463215" y="2667863"/>
                  </a:moveTo>
                  <a:lnTo>
                    <a:pt x="2415590" y="2667800"/>
                  </a:lnTo>
                  <a:lnTo>
                    <a:pt x="2415387" y="2810713"/>
                  </a:lnTo>
                  <a:lnTo>
                    <a:pt x="2463012" y="2810789"/>
                  </a:lnTo>
                  <a:lnTo>
                    <a:pt x="2463215" y="2667863"/>
                  </a:lnTo>
                  <a:close/>
                </a:path>
                <a:path w="4899659" h="5716270">
                  <a:moveTo>
                    <a:pt x="2463495" y="2477312"/>
                  </a:moveTo>
                  <a:lnTo>
                    <a:pt x="2415870" y="2477236"/>
                  </a:lnTo>
                  <a:lnTo>
                    <a:pt x="2415654" y="2620162"/>
                  </a:lnTo>
                  <a:lnTo>
                    <a:pt x="2463279" y="2620226"/>
                  </a:lnTo>
                  <a:lnTo>
                    <a:pt x="2463495" y="2477312"/>
                  </a:lnTo>
                  <a:close/>
                </a:path>
                <a:path w="4899659" h="5716270">
                  <a:moveTo>
                    <a:pt x="2463762" y="2286749"/>
                  </a:moveTo>
                  <a:lnTo>
                    <a:pt x="2416137" y="2286685"/>
                  </a:lnTo>
                  <a:lnTo>
                    <a:pt x="2415933" y="2429599"/>
                  </a:lnTo>
                  <a:lnTo>
                    <a:pt x="2463558" y="2429675"/>
                  </a:lnTo>
                  <a:lnTo>
                    <a:pt x="2463762" y="2286749"/>
                  </a:lnTo>
                  <a:close/>
                </a:path>
                <a:path w="4899659" h="5716270">
                  <a:moveTo>
                    <a:pt x="2464041" y="2096198"/>
                  </a:moveTo>
                  <a:lnTo>
                    <a:pt x="2416416" y="2096122"/>
                  </a:lnTo>
                  <a:lnTo>
                    <a:pt x="2416213" y="2239048"/>
                  </a:lnTo>
                  <a:lnTo>
                    <a:pt x="2463838" y="2239111"/>
                  </a:lnTo>
                  <a:lnTo>
                    <a:pt x="2464041" y="2096198"/>
                  </a:lnTo>
                  <a:close/>
                </a:path>
                <a:path w="4899659" h="5716270">
                  <a:moveTo>
                    <a:pt x="2464320" y="1905635"/>
                  </a:moveTo>
                  <a:lnTo>
                    <a:pt x="2416695" y="1905571"/>
                  </a:lnTo>
                  <a:lnTo>
                    <a:pt x="2416492" y="2048484"/>
                  </a:lnTo>
                  <a:lnTo>
                    <a:pt x="2464117" y="2048560"/>
                  </a:lnTo>
                  <a:lnTo>
                    <a:pt x="2464320" y="1905635"/>
                  </a:lnTo>
                  <a:close/>
                </a:path>
                <a:path w="4899659" h="5716270">
                  <a:moveTo>
                    <a:pt x="2464600" y="1715084"/>
                  </a:moveTo>
                  <a:lnTo>
                    <a:pt x="2416975" y="1715008"/>
                  </a:lnTo>
                  <a:lnTo>
                    <a:pt x="2416759" y="1857933"/>
                  </a:lnTo>
                  <a:lnTo>
                    <a:pt x="2464384" y="1857997"/>
                  </a:lnTo>
                  <a:lnTo>
                    <a:pt x="2464600" y="1715084"/>
                  </a:lnTo>
                  <a:close/>
                </a:path>
                <a:path w="4899659" h="5716270">
                  <a:moveTo>
                    <a:pt x="2464879" y="1524520"/>
                  </a:moveTo>
                  <a:lnTo>
                    <a:pt x="2417254" y="1524457"/>
                  </a:lnTo>
                  <a:lnTo>
                    <a:pt x="2417038" y="1667370"/>
                  </a:lnTo>
                  <a:lnTo>
                    <a:pt x="2464663" y="1667446"/>
                  </a:lnTo>
                  <a:lnTo>
                    <a:pt x="2464879" y="1524520"/>
                  </a:lnTo>
                  <a:close/>
                </a:path>
                <a:path w="4899659" h="5716270">
                  <a:moveTo>
                    <a:pt x="2465146" y="1333969"/>
                  </a:moveTo>
                  <a:lnTo>
                    <a:pt x="2417521" y="1333893"/>
                  </a:lnTo>
                  <a:lnTo>
                    <a:pt x="2417318" y="1476819"/>
                  </a:lnTo>
                  <a:lnTo>
                    <a:pt x="2464943" y="1476883"/>
                  </a:lnTo>
                  <a:lnTo>
                    <a:pt x="2465146" y="1333969"/>
                  </a:lnTo>
                  <a:close/>
                </a:path>
                <a:path w="4899659" h="5716270">
                  <a:moveTo>
                    <a:pt x="2465425" y="1143406"/>
                  </a:moveTo>
                  <a:lnTo>
                    <a:pt x="2417800" y="1143342"/>
                  </a:lnTo>
                  <a:lnTo>
                    <a:pt x="2417597" y="1286256"/>
                  </a:lnTo>
                  <a:lnTo>
                    <a:pt x="2465222" y="1286332"/>
                  </a:lnTo>
                  <a:lnTo>
                    <a:pt x="2465425" y="1143406"/>
                  </a:lnTo>
                  <a:close/>
                </a:path>
                <a:path w="4899659" h="5716270">
                  <a:moveTo>
                    <a:pt x="2465705" y="952855"/>
                  </a:moveTo>
                  <a:lnTo>
                    <a:pt x="2418080" y="952779"/>
                  </a:lnTo>
                  <a:lnTo>
                    <a:pt x="2417876" y="1095705"/>
                  </a:lnTo>
                  <a:lnTo>
                    <a:pt x="2465501" y="1095768"/>
                  </a:lnTo>
                  <a:lnTo>
                    <a:pt x="2465705" y="952855"/>
                  </a:lnTo>
                  <a:close/>
                </a:path>
                <a:path w="4899659" h="5716270">
                  <a:moveTo>
                    <a:pt x="2465984" y="762292"/>
                  </a:moveTo>
                  <a:lnTo>
                    <a:pt x="2418359" y="762228"/>
                  </a:lnTo>
                  <a:lnTo>
                    <a:pt x="2418143" y="905141"/>
                  </a:lnTo>
                  <a:lnTo>
                    <a:pt x="2465768" y="905217"/>
                  </a:lnTo>
                  <a:lnTo>
                    <a:pt x="2465984" y="762292"/>
                  </a:lnTo>
                  <a:close/>
                </a:path>
                <a:path w="4899659" h="5716270">
                  <a:moveTo>
                    <a:pt x="2466263" y="571741"/>
                  </a:moveTo>
                  <a:lnTo>
                    <a:pt x="2418638" y="571665"/>
                  </a:lnTo>
                  <a:lnTo>
                    <a:pt x="2418423" y="714590"/>
                  </a:lnTo>
                  <a:lnTo>
                    <a:pt x="2466048" y="714654"/>
                  </a:lnTo>
                  <a:lnTo>
                    <a:pt x="2466263" y="571741"/>
                  </a:lnTo>
                  <a:close/>
                </a:path>
                <a:path w="4899659" h="5716270">
                  <a:moveTo>
                    <a:pt x="2466530" y="381177"/>
                  </a:moveTo>
                  <a:lnTo>
                    <a:pt x="2418905" y="381114"/>
                  </a:lnTo>
                  <a:lnTo>
                    <a:pt x="2418702" y="524027"/>
                  </a:lnTo>
                  <a:lnTo>
                    <a:pt x="2466327" y="524103"/>
                  </a:lnTo>
                  <a:lnTo>
                    <a:pt x="2466530" y="381177"/>
                  </a:lnTo>
                  <a:close/>
                </a:path>
                <a:path w="4899659" h="5716270">
                  <a:moveTo>
                    <a:pt x="2466810" y="190627"/>
                  </a:moveTo>
                  <a:lnTo>
                    <a:pt x="2419185" y="190550"/>
                  </a:lnTo>
                  <a:lnTo>
                    <a:pt x="2418981" y="333476"/>
                  </a:lnTo>
                  <a:lnTo>
                    <a:pt x="2466606" y="333540"/>
                  </a:lnTo>
                  <a:lnTo>
                    <a:pt x="2466810" y="190627"/>
                  </a:lnTo>
                  <a:close/>
                </a:path>
                <a:path w="4899659" h="5716270">
                  <a:moveTo>
                    <a:pt x="2467089" y="63"/>
                  </a:moveTo>
                  <a:lnTo>
                    <a:pt x="2419464" y="0"/>
                  </a:lnTo>
                  <a:lnTo>
                    <a:pt x="2419261" y="142913"/>
                  </a:lnTo>
                  <a:lnTo>
                    <a:pt x="2466886" y="142989"/>
                  </a:lnTo>
                  <a:lnTo>
                    <a:pt x="2467089" y="63"/>
                  </a:lnTo>
                  <a:close/>
                </a:path>
                <a:path w="4899659" h="5716270">
                  <a:moveTo>
                    <a:pt x="4881016" y="4030815"/>
                  </a:moveTo>
                  <a:lnTo>
                    <a:pt x="4833391" y="4030586"/>
                  </a:lnTo>
                  <a:lnTo>
                    <a:pt x="4832731" y="4173385"/>
                  </a:lnTo>
                  <a:lnTo>
                    <a:pt x="4880356" y="4173601"/>
                  </a:lnTo>
                  <a:lnTo>
                    <a:pt x="4881016" y="4030815"/>
                  </a:lnTo>
                  <a:close/>
                </a:path>
                <a:path w="4899659" h="5716270">
                  <a:moveTo>
                    <a:pt x="4881892" y="3840416"/>
                  </a:moveTo>
                  <a:lnTo>
                    <a:pt x="4834267" y="3840200"/>
                  </a:lnTo>
                  <a:lnTo>
                    <a:pt x="4833607" y="3982999"/>
                  </a:lnTo>
                  <a:lnTo>
                    <a:pt x="4881232" y="3983215"/>
                  </a:lnTo>
                  <a:lnTo>
                    <a:pt x="4881892" y="3840416"/>
                  </a:lnTo>
                  <a:close/>
                </a:path>
                <a:path w="4899659" h="5716270">
                  <a:moveTo>
                    <a:pt x="4882769" y="3650030"/>
                  </a:moveTo>
                  <a:lnTo>
                    <a:pt x="4835144" y="3649815"/>
                  </a:lnTo>
                  <a:lnTo>
                    <a:pt x="4834483" y="3792601"/>
                  </a:lnTo>
                  <a:lnTo>
                    <a:pt x="4882108" y="3792817"/>
                  </a:lnTo>
                  <a:lnTo>
                    <a:pt x="4882769" y="3650030"/>
                  </a:lnTo>
                  <a:close/>
                </a:path>
                <a:path w="4899659" h="5716270">
                  <a:moveTo>
                    <a:pt x="4883645" y="3459632"/>
                  </a:moveTo>
                  <a:lnTo>
                    <a:pt x="4836020" y="3459416"/>
                  </a:lnTo>
                  <a:lnTo>
                    <a:pt x="4835360" y="3602215"/>
                  </a:lnTo>
                  <a:lnTo>
                    <a:pt x="4882985" y="3602431"/>
                  </a:lnTo>
                  <a:lnTo>
                    <a:pt x="4883645" y="3459632"/>
                  </a:lnTo>
                  <a:close/>
                </a:path>
                <a:path w="4899659" h="5716270">
                  <a:moveTo>
                    <a:pt x="4884521" y="3269246"/>
                  </a:moveTo>
                  <a:lnTo>
                    <a:pt x="4836896" y="3269030"/>
                  </a:lnTo>
                  <a:lnTo>
                    <a:pt x="4836236" y="3411817"/>
                  </a:lnTo>
                  <a:lnTo>
                    <a:pt x="4883861" y="3412045"/>
                  </a:lnTo>
                  <a:lnTo>
                    <a:pt x="4884521" y="3269246"/>
                  </a:lnTo>
                  <a:close/>
                </a:path>
                <a:path w="4899659" h="5716270">
                  <a:moveTo>
                    <a:pt x="4885398" y="3078861"/>
                  </a:moveTo>
                  <a:lnTo>
                    <a:pt x="4837773" y="3078632"/>
                  </a:lnTo>
                  <a:lnTo>
                    <a:pt x="4837112" y="3221431"/>
                  </a:lnTo>
                  <a:lnTo>
                    <a:pt x="4884737" y="3221647"/>
                  </a:lnTo>
                  <a:lnTo>
                    <a:pt x="4885398" y="3078861"/>
                  </a:lnTo>
                  <a:close/>
                </a:path>
                <a:path w="4899659" h="5716270">
                  <a:moveTo>
                    <a:pt x="4886274" y="2888462"/>
                  </a:moveTo>
                  <a:lnTo>
                    <a:pt x="4838649" y="2888246"/>
                  </a:lnTo>
                  <a:lnTo>
                    <a:pt x="4837989" y="3031032"/>
                  </a:lnTo>
                  <a:lnTo>
                    <a:pt x="4885614" y="3031261"/>
                  </a:lnTo>
                  <a:lnTo>
                    <a:pt x="4886274" y="2888462"/>
                  </a:lnTo>
                  <a:close/>
                </a:path>
                <a:path w="4899659" h="5716270">
                  <a:moveTo>
                    <a:pt x="4887150" y="2698077"/>
                  </a:moveTo>
                  <a:lnTo>
                    <a:pt x="4839525" y="2697848"/>
                  </a:lnTo>
                  <a:lnTo>
                    <a:pt x="4838865" y="2840647"/>
                  </a:lnTo>
                  <a:lnTo>
                    <a:pt x="4886490" y="2840863"/>
                  </a:lnTo>
                  <a:lnTo>
                    <a:pt x="4887150" y="2698077"/>
                  </a:lnTo>
                  <a:close/>
                </a:path>
                <a:path w="4899659" h="5716270">
                  <a:moveTo>
                    <a:pt x="4888027" y="2507678"/>
                  </a:moveTo>
                  <a:lnTo>
                    <a:pt x="4840402" y="2507462"/>
                  </a:lnTo>
                  <a:lnTo>
                    <a:pt x="4839741" y="2650261"/>
                  </a:lnTo>
                  <a:lnTo>
                    <a:pt x="4887366" y="2650477"/>
                  </a:lnTo>
                  <a:lnTo>
                    <a:pt x="4888027" y="2507678"/>
                  </a:lnTo>
                  <a:close/>
                </a:path>
                <a:path w="4899659" h="5716270">
                  <a:moveTo>
                    <a:pt x="4888903" y="2317292"/>
                  </a:moveTo>
                  <a:lnTo>
                    <a:pt x="4841278" y="2317077"/>
                  </a:lnTo>
                  <a:lnTo>
                    <a:pt x="4840617" y="2459863"/>
                  </a:lnTo>
                  <a:lnTo>
                    <a:pt x="4888242" y="2460079"/>
                  </a:lnTo>
                  <a:lnTo>
                    <a:pt x="4888903" y="2317292"/>
                  </a:lnTo>
                  <a:close/>
                </a:path>
                <a:path w="4899659" h="5716270">
                  <a:moveTo>
                    <a:pt x="4889779" y="2126894"/>
                  </a:moveTo>
                  <a:lnTo>
                    <a:pt x="4842154" y="2126678"/>
                  </a:lnTo>
                  <a:lnTo>
                    <a:pt x="4841494" y="2269477"/>
                  </a:lnTo>
                  <a:lnTo>
                    <a:pt x="4889119" y="2269693"/>
                  </a:lnTo>
                  <a:lnTo>
                    <a:pt x="4889779" y="2126894"/>
                  </a:lnTo>
                  <a:close/>
                </a:path>
                <a:path w="4899659" h="5716270">
                  <a:moveTo>
                    <a:pt x="4890655" y="1936508"/>
                  </a:moveTo>
                  <a:lnTo>
                    <a:pt x="4843030" y="1936292"/>
                  </a:lnTo>
                  <a:lnTo>
                    <a:pt x="4842370" y="2079078"/>
                  </a:lnTo>
                  <a:lnTo>
                    <a:pt x="4889995" y="2079307"/>
                  </a:lnTo>
                  <a:lnTo>
                    <a:pt x="4890655" y="1936508"/>
                  </a:lnTo>
                  <a:close/>
                </a:path>
                <a:path w="4899659" h="5716270">
                  <a:moveTo>
                    <a:pt x="4891532" y="1746123"/>
                  </a:moveTo>
                  <a:lnTo>
                    <a:pt x="4843907" y="1745894"/>
                  </a:lnTo>
                  <a:lnTo>
                    <a:pt x="4843246" y="1888693"/>
                  </a:lnTo>
                  <a:lnTo>
                    <a:pt x="4890871" y="1888909"/>
                  </a:lnTo>
                  <a:lnTo>
                    <a:pt x="4891532" y="1746123"/>
                  </a:lnTo>
                  <a:close/>
                </a:path>
                <a:path w="4899659" h="5716270">
                  <a:moveTo>
                    <a:pt x="4892408" y="1555724"/>
                  </a:moveTo>
                  <a:lnTo>
                    <a:pt x="4844783" y="1555508"/>
                  </a:lnTo>
                  <a:lnTo>
                    <a:pt x="4844123" y="1698307"/>
                  </a:lnTo>
                  <a:lnTo>
                    <a:pt x="4891748" y="1698523"/>
                  </a:lnTo>
                  <a:lnTo>
                    <a:pt x="4892408" y="1555724"/>
                  </a:lnTo>
                  <a:close/>
                </a:path>
                <a:path w="4899659" h="5716270">
                  <a:moveTo>
                    <a:pt x="4893284" y="1365338"/>
                  </a:moveTo>
                  <a:lnTo>
                    <a:pt x="4845659" y="1365123"/>
                  </a:lnTo>
                  <a:lnTo>
                    <a:pt x="4844999" y="1507909"/>
                  </a:lnTo>
                  <a:lnTo>
                    <a:pt x="4892624" y="1508125"/>
                  </a:lnTo>
                  <a:lnTo>
                    <a:pt x="4893284" y="1365338"/>
                  </a:lnTo>
                  <a:close/>
                </a:path>
                <a:path w="4899659" h="5716270">
                  <a:moveTo>
                    <a:pt x="4894161" y="1174940"/>
                  </a:moveTo>
                  <a:lnTo>
                    <a:pt x="4846536" y="1174724"/>
                  </a:lnTo>
                  <a:lnTo>
                    <a:pt x="4845875" y="1317523"/>
                  </a:lnTo>
                  <a:lnTo>
                    <a:pt x="4893500" y="1317739"/>
                  </a:lnTo>
                  <a:lnTo>
                    <a:pt x="4894161" y="1174940"/>
                  </a:lnTo>
                  <a:close/>
                </a:path>
                <a:path w="4899659" h="5716270">
                  <a:moveTo>
                    <a:pt x="4895037" y="984554"/>
                  </a:moveTo>
                  <a:lnTo>
                    <a:pt x="4847412" y="984338"/>
                  </a:lnTo>
                  <a:lnTo>
                    <a:pt x="4846752" y="1127125"/>
                  </a:lnTo>
                  <a:lnTo>
                    <a:pt x="4894377" y="1127353"/>
                  </a:lnTo>
                  <a:lnTo>
                    <a:pt x="4895037" y="984554"/>
                  </a:lnTo>
                  <a:close/>
                </a:path>
                <a:path w="4899659" h="5716270">
                  <a:moveTo>
                    <a:pt x="4895913" y="794169"/>
                  </a:moveTo>
                  <a:lnTo>
                    <a:pt x="4848288" y="793940"/>
                  </a:lnTo>
                  <a:lnTo>
                    <a:pt x="4847628" y="936739"/>
                  </a:lnTo>
                  <a:lnTo>
                    <a:pt x="4895253" y="936955"/>
                  </a:lnTo>
                  <a:lnTo>
                    <a:pt x="4895913" y="794169"/>
                  </a:lnTo>
                  <a:close/>
                </a:path>
                <a:path w="4899659" h="5716270">
                  <a:moveTo>
                    <a:pt x="4896790" y="603770"/>
                  </a:moveTo>
                  <a:lnTo>
                    <a:pt x="4849165" y="603554"/>
                  </a:lnTo>
                  <a:lnTo>
                    <a:pt x="4848504" y="746340"/>
                  </a:lnTo>
                  <a:lnTo>
                    <a:pt x="4896129" y="746569"/>
                  </a:lnTo>
                  <a:lnTo>
                    <a:pt x="4896790" y="603770"/>
                  </a:lnTo>
                  <a:close/>
                </a:path>
                <a:path w="4899659" h="5716270">
                  <a:moveTo>
                    <a:pt x="4897666" y="413385"/>
                  </a:moveTo>
                  <a:lnTo>
                    <a:pt x="4850041" y="413156"/>
                  </a:lnTo>
                  <a:lnTo>
                    <a:pt x="4849380" y="555955"/>
                  </a:lnTo>
                  <a:lnTo>
                    <a:pt x="4897005" y="556171"/>
                  </a:lnTo>
                  <a:lnTo>
                    <a:pt x="4897666" y="413385"/>
                  </a:lnTo>
                  <a:close/>
                </a:path>
                <a:path w="4899659" h="5716270">
                  <a:moveTo>
                    <a:pt x="4898542" y="222986"/>
                  </a:moveTo>
                  <a:lnTo>
                    <a:pt x="4850917" y="222770"/>
                  </a:lnTo>
                  <a:lnTo>
                    <a:pt x="4850257" y="365569"/>
                  </a:lnTo>
                  <a:lnTo>
                    <a:pt x="4897882" y="365785"/>
                  </a:lnTo>
                  <a:lnTo>
                    <a:pt x="4898542" y="222986"/>
                  </a:lnTo>
                  <a:close/>
                </a:path>
                <a:path w="4899659" h="5716270">
                  <a:moveTo>
                    <a:pt x="4899418" y="32600"/>
                  </a:moveTo>
                  <a:lnTo>
                    <a:pt x="4851793" y="32385"/>
                  </a:lnTo>
                  <a:lnTo>
                    <a:pt x="4851133" y="175171"/>
                  </a:lnTo>
                  <a:lnTo>
                    <a:pt x="4898758" y="175387"/>
                  </a:lnTo>
                  <a:lnTo>
                    <a:pt x="4899418" y="32600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68868" y="3710914"/>
              <a:ext cx="7296784" cy="6557009"/>
            </a:xfrm>
            <a:custGeom>
              <a:avLst/>
              <a:gdLst/>
              <a:ahLst/>
              <a:cxnLst/>
              <a:rect l="l" t="t" r="r" b="b"/>
              <a:pathLst>
                <a:path w="7296784" h="6557009">
                  <a:moveTo>
                    <a:pt x="47625" y="762165"/>
                  </a:moveTo>
                  <a:lnTo>
                    <a:pt x="0" y="762165"/>
                  </a:lnTo>
                  <a:lnTo>
                    <a:pt x="0" y="905078"/>
                  </a:lnTo>
                  <a:lnTo>
                    <a:pt x="47625" y="905078"/>
                  </a:lnTo>
                  <a:lnTo>
                    <a:pt x="47625" y="762165"/>
                  </a:lnTo>
                  <a:close/>
                </a:path>
                <a:path w="7296784" h="6557009">
                  <a:moveTo>
                    <a:pt x="47625" y="571627"/>
                  </a:moveTo>
                  <a:lnTo>
                    <a:pt x="0" y="571627"/>
                  </a:lnTo>
                  <a:lnTo>
                    <a:pt x="0" y="714527"/>
                  </a:lnTo>
                  <a:lnTo>
                    <a:pt x="47625" y="714527"/>
                  </a:lnTo>
                  <a:lnTo>
                    <a:pt x="47625" y="571627"/>
                  </a:lnTo>
                  <a:close/>
                </a:path>
                <a:path w="7296784" h="6557009">
                  <a:moveTo>
                    <a:pt x="47625" y="381076"/>
                  </a:moveTo>
                  <a:lnTo>
                    <a:pt x="0" y="381076"/>
                  </a:lnTo>
                  <a:lnTo>
                    <a:pt x="0" y="523989"/>
                  </a:lnTo>
                  <a:lnTo>
                    <a:pt x="47625" y="523989"/>
                  </a:lnTo>
                  <a:lnTo>
                    <a:pt x="47625" y="381076"/>
                  </a:lnTo>
                  <a:close/>
                </a:path>
                <a:path w="7296784" h="6557009">
                  <a:moveTo>
                    <a:pt x="47625" y="190538"/>
                  </a:moveTo>
                  <a:lnTo>
                    <a:pt x="0" y="190538"/>
                  </a:lnTo>
                  <a:lnTo>
                    <a:pt x="0" y="333451"/>
                  </a:lnTo>
                  <a:lnTo>
                    <a:pt x="47625" y="333451"/>
                  </a:lnTo>
                  <a:lnTo>
                    <a:pt x="47625" y="190538"/>
                  </a:lnTo>
                  <a:close/>
                </a:path>
                <a:path w="7296784" h="6557009">
                  <a:moveTo>
                    <a:pt x="47625" y="0"/>
                  </a:moveTo>
                  <a:lnTo>
                    <a:pt x="0" y="0"/>
                  </a:lnTo>
                  <a:lnTo>
                    <a:pt x="0" y="142900"/>
                  </a:lnTo>
                  <a:lnTo>
                    <a:pt x="47625" y="142900"/>
                  </a:lnTo>
                  <a:lnTo>
                    <a:pt x="47625" y="0"/>
                  </a:lnTo>
                  <a:close/>
                </a:path>
                <a:path w="7296784" h="6557009">
                  <a:moveTo>
                    <a:pt x="4874006" y="6413868"/>
                  </a:moveTo>
                  <a:lnTo>
                    <a:pt x="4826381" y="6413652"/>
                  </a:lnTo>
                  <a:lnTo>
                    <a:pt x="4825720" y="6556438"/>
                  </a:lnTo>
                  <a:lnTo>
                    <a:pt x="4873345" y="6556654"/>
                  </a:lnTo>
                  <a:lnTo>
                    <a:pt x="4874006" y="6413868"/>
                  </a:lnTo>
                  <a:close/>
                </a:path>
                <a:path w="7296784" h="6557009">
                  <a:moveTo>
                    <a:pt x="4874882" y="6223482"/>
                  </a:moveTo>
                  <a:lnTo>
                    <a:pt x="4827257" y="6223254"/>
                  </a:lnTo>
                  <a:lnTo>
                    <a:pt x="4826597" y="6366053"/>
                  </a:lnTo>
                  <a:lnTo>
                    <a:pt x="4874222" y="6366269"/>
                  </a:lnTo>
                  <a:lnTo>
                    <a:pt x="4874882" y="6223482"/>
                  </a:lnTo>
                  <a:close/>
                </a:path>
                <a:path w="7296784" h="6557009">
                  <a:moveTo>
                    <a:pt x="4875758" y="6033084"/>
                  </a:moveTo>
                  <a:lnTo>
                    <a:pt x="4828133" y="6032868"/>
                  </a:lnTo>
                  <a:lnTo>
                    <a:pt x="4827473" y="6175654"/>
                  </a:lnTo>
                  <a:lnTo>
                    <a:pt x="4875098" y="6175883"/>
                  </a:lnTo>
                  <a:lnTo>
                    <a:pt x="4875758" y="6033084"/>
                  </a:lnTo>
                  <a:close/>
                </a:path>
                <a:path w="7296784" h="6557009">
                  <a:moveTo>
                    <a:pt x="4876635" y="5842698"/>
                  </a:moveTo>
                  <a:lnTo>
                    <a:pt x="4829010" y="5842470"/>
                  </a:lnTo>
                  <a:lnTo>
                    <a:pt x="4828349" y="5985268"/>
                  </a:lnTo>
                  <a:lnTo>
                    <a:pt x="4875974" y="5985484"/>
                  </a:lnTo>
                  <a:lnTo>
                    <a:pt x="4876635" y="5842698"/>
                  </a:lnTo>
                  <a:close/>
                </a:path>
                <a:path w="7296784" h="6557009">
                  <a:moveTo>
                    <a:pt x="4877511" y="5652300"/>
                  </a:moveTo>
                  <a:lnTo>
                    <a:pt x="4829886" y="5652084"/>
                  </a:lnTo>
                  <a:lnTo>
                    <a:pt x="4829226" y="5794883"/>
                  </a:lnTo>
                  <a:lnTo>
                    <a:pt x="4876851" y="5795099"/>
                  </a:lnTo>
                  <a:lnTo>
                    <a:pt x="4877511" y="5652300"/>
                  </a:lnTo>
                  <a:close/>
                </a:path>
                <a:path w="7296784" h="6557009">
                  <a:moveTo>
                    <a:pt x="4878387" y="5461914"/>
                  </a:moveTo>
                  <a:lnTo>
                    <a:pt x="4830762" y="5461698"/>
                  </a:lnTo>
                  <a:lnTo>
                    <a:pt x="4830102" y="5604484"/>
                  </a:lnTo>
                  <a:lnTo>
                    <a:pt x="4877727" y="5604700"/>
                  </a:lnTo>
                  <a:lnTo>
                    <a:pt x="4878387" y="5461914"/>
                  </a:lnTo>
                  <a:close/>
                </a:path>
                <a:path w="7296784" h="6557009">
                  <a:moveTo>
                    <a:pt x="4879264" y="5271516"/>
                  </a:moveTo>
                  <a:lnTo>
                    <a:pt x="4831639" y="5271300"/>
                  </a:lnTo>
                  <a:lnTo>
                    <a:pt x="4830978" y="5414099"/>
                  </a:lnTo>
                  <a:lnTo>
                    <a:pt x="4878603" y="5414315"/>
                  </a:lnTo>
                  <a:lnTo>
                    <a:pt x="4879264" y="5271516"/>
                  </a:lnTo>
                  <a:close/>
                </a:path>
                <a:path w="7296784" h="6557009">
                  <a:moveTo>
                    <a:pt x="4880140" y="5081130"/>
                  </a:moveTo>
                  <a:lnTo>
                    <a:pt x="4832515" y="5080914"/>
                  </a:lnTo>
                  <a:lnTo>
                    <a:pt x="4831854" y="5223700"/>
                  </a:lnTo>
                  <a:lnTo>
                    <a:pt x="4879479" y="5223929"/>
                  </a:lnTo>
                  <a:lnTo>
                    <a:pt x="4880140" y="5081130"/>
                  </a:lnTo>
                  <a:close/>
                </a:path>
                <a:path w="7296784" h="6557009">
                  <a:moveTo>
                    <a:pt x="4881016" y="4890744"/>
                  </a:moveTo>
                  <a:lnTo>
                    <a:pt x="4833391" y="4890516"/>
                  </a:lnTo>
                  <a:lnTo>
                    <a:pt x="4832731" y="5033315"/>
                  </a:lnTo>
                  <a:lnTo>
                    <a:pt x="4880356" y="5033530"/>
                  </a:lnTo>
                  <a:lnTo>
                    <a:pt x="4881016" y="4890744"/>
                  </a:lnTo>
                  <a:close/>
                </a:path>
                <a:path w="7296784" h="6557009">
                  <a:moveTo>
                    <a:pt x="7257313" y="650621"/>
                  </a:moveTo>
                  <a:lnTo>
                    <a:pt x="7256361" y="507822"/>
                  </a:lnTo>
                  <a:lnTo>
                    <a:pt x="7208736" y="508139"/>
                  </a:lnTo>
                  <a:lnTo>
                    <a:pt x="7209688" y="650938"/>
                  </a:lnTo>
                  <a:lnTo>
                    <a:pt x="7257313" y="650621"/>
                  </a:lnTo>
                  <a:close/>
                </a:path>
                <a:path w="7296784" h="6557009">
                  <a:moveTo>
                    <a:pt x="7258583" y="841019"/>
                  </a:moveTo>
                  <a:lnTo>
                    <a:pt x="7257631" y="698220"/>
                  </a:lnTo>
                  <a:lnTo>
                    <a:pt x="7210006" y="698538"/>
                  </a:lnTo>
                  <a:lnTo>
                    <a:pt x="7210958" y="841336"/>
                  </a:lnTo>
                  <a:lnTo>
                    <a:pt x="7258583" y="841019"/>
                  </a:lnTo>
                  <a:close/>
                </a:path>
                <a:path w="7296784" h="6557009">
                  <a:moveTo>
                    <a:pt x="7259853" y="1031430"/>
                  </a:moveTo>
                  <a:lnTo>
                    <a:pt x="7258901" y="888631"/>
                  </a:lnTo>
                  <a:lnTo>
                    <a:pt x="7211276" y="888949"/>
                  </a:lnTo>
                  <a:lnTo>
                    <a:pt x="7212228" y="1031748"/>
                  </a:lnTo>
                  <a:lnTo>
                    <a:pt x="7259853" y="1031430"/>
                  </a:lnTo>
                  <a:close/>
                </a:path>
                <a:path w="7296784" h="6557009">
                  <a:moveTo>
                    <a:pt x="7261123" y="1221828"/>
                  </a:moveTo>
                  <a:lnTo>
                    <a:pt x="7260171" y="1079030"/>
                  </a:lnTo>
                  <a:lnTo>
                    <a:pt x="7212546" y="1079347"/>
                  </a:lnTo>
                  <a:lnTo>
                    <a:pt x="7213498" y="1222146"/>
                  </a:lnTo>
                  <a:lnTo>
                    <a:pt x="7261123" y="1221828"/>
                  </a:lnTo>
                  <a:close/>
                </a:path>
                <a:path w="7296784" h="6557009">
                  <a:moveTo>
                    <a:pt x="7262393" y="1412240"/>
                  </a:moveTo>
                  <a:lnTo>
                    <a:pt x="7261441" y="1269441"/>
                  </a:lnTo>
                  <a:lnTo>
                    <a:pt x="7213816" y="1269758"/>
                  </a:lnTo>
                  <a:lnTo>
                    <a:pt x="7214768" y="1412557"/>
                  </a:lnTo>
                  <a:lnTo>
                    <a:pt x="7262393" y="1412240"/>
                  </a:lnTo>
                  <a:close/>
                </a:path>
                <a:path w="7296784" h="6557009">
                  <a:moveTo>
                    <a:pt x="7263663" y="1602638"/>
                  </a:moveTo>
                  <a:lnTo>
                    <a:pt x="7262711" y="1459839"/>
                  </a:lnTo>
                  <a:lnTo>
                    <a:pt x="7215086" y="1460157"/>
                  </a:lnTo>
                  <a:lnTo>
                    <a:pt x="7216038" y="1602955"/>
                  </a:lnTo>
                  <a:lnTo>
                    <a:pt x="7263663" y="1602638"/>
                  </a:lnTo>
                  <a:close/>
                </a:path>
                <a:path w="7296784" h="6557009">
                  <a:moveTo>
                    <a:pt x="7264933" y="1793049"/>
                  </a:moveTo>
                  <a:lnTo>
                    <a:pt x="7263981" y="1650250"/>
                  </a:lnTo>
                  <a:lnTo>
                    <a:pt x="7216356" y="1650568"/>
                  </a:lnTo>
                  <a:lnTo>
                    <a:pt x="7217308" y="1793367"/>
                  </a:lnTo>
                  <a:lnTo>
                    <a:pt x="7264933" y="1793049"/>
                  </a:lnTo>
                  <a:close/>
                </a:path>
                <a:path w="7296784" h="6557009">
                  <a:moveTo>
                    <a:pt x="7266203" y="1983447"/>
                  </a:moveTo>
                  <a:lnTo>
                    <a:pt x="7265251" y="1840649"/>
                  </a:lnTo>
                  <a:lnTo>
                    <a:pt x="7217626" y="1840966"/>
                  </a:lnTo>
                  <a:lnTo>
                    <a:pt x="7218578" y="1983765"/>
                  </a:lnTo>
                  <a:lnTo>
                    <a:pt x="7266203" y="1983447"/>
                  </a:lnTo>
                  <a:close/>
                </a:path>
                <a:path w="7296784" h="6557009">
                  <a:moveTo>
                    <a:pt x="7267473" y="2173859"/>
                  </a:moveTo>
                  <a:lnTo>
                    <a:pt x="7266521" y="2031060"/>
                  </a:lnTo>
                  <a:lnTo>
                    <a:pt x="7218896" y="2031365"/>
                  </a:lnTo>
                  <a:lnTo>
                    <a:pt x="7219848" y="2174176"/>
                  </a:lnTo>
                  <a:lnTo>
                    <a:pt x="7267473" y="2173859"/>
                  </a:lnTo>
                  <a:close/>
                </a:path>
                <a:path w="7296784" h="6557009">
                  <a:moveTo>
                    <a:pt x="7268731" y="2364257"/>
                  </a:moveTo>
                  <a:lnTo>
                    <a:pt x="7267791" y="2221458"/>
                  </a:lnTo>
                  <a:lnTo>
                    <a:pt x="7220166" y="2221776"/>
                  </a:lnTo>
                  <a:lnTo>
                    <a:pt x="7221118" y="2364575"/>
                  </a:lnTo>
                  <a:lnTo>
                    <a:pt x="7268731" y="2364257"/>
                  </a:lnTo>
                  <a:close/>
                </a:path>
                <a:path w="7296784" h="6557009">
                  <a:moveTo>
                    <a:pt x="7270001" y="2554668"/>
                  </a:moveTo>
                  <a:lnTo>
                    <a:pt x="7269048" y="2411857"/>
                  </a:lnTo>
                  <a:lnTo>
                    <a:pt x="7221436" y="2412174"/>
                  </a:lnTo>
                  <a:lnTo>
                    <a:pt x="7222376" y="2554986"/>
                  </a:lnTo>
                  <a:lnTo>
                    <a:pt x="7270001" y="2554668"/>
                  </a:lnTo>
                  <a:close/>
                </a:path>
                <a:path w="7296784" h="6557009">
                  <a:moveTo>
                    <a:pt x="7271271" y="2745067"/>
                  </a:moveTo>
                  <a:lnTo>
                    <a:pt x="7270318" y="2602268"/>
                  </a:lnTo>
                  <a:lnTo>
                    <a:pt x="7222693" y="2602585"/>
                  </a:lnTo>
                  <a:lnTo>
                    <a:pt x="7223646" y="2745384"/>
                  </a:lnTo>
                  <a:lnTo>
                    <a:pt x="7271271" y="2745067"/>
                  </a:lnTo>
                  <a:close/>
                </a:path>
                <a:path w="7296784" h="6557009">
                  <a:moveTo>
                    <a:pt x="7272541" y="2935478"/>
                  </a:moveTo>
                  <a:lnTo>
                    <a:pt x="7271588" y="2792666"/>
                  </a:lnTo>
                  <a:lnTo>
                    <a:pt x="7223963" y="2792984"/>
                  </a:lnTo>
                  <a:lnTo>
                    <a:pt x="7224916" y="2935795"/>
                  </a:lnTo>
                  <a:lnTo>
                    <a:pt x="7272541" y="2935478"/>
                  </a:lnTo>
                  <a:close/>
                </a:path>
                <a:path w="7296784" h="6557009">
                  <a:moveTo>
                    <a:pt x="7273811" y="3125876"/>
                  </a:moveTo>
                  <a:lnTo>
                    <a:pt x="7272858" y="2983077"/>
                  </a:lnTo>
                  <a:lnTo>
                    <a:pt x="7225233" y="2983395"/>
                  </a:lnTo>
                  <a:lnTo>
                    <a:pt x="7226186" y="3126194"/>
                  </a:lnTo>
                  <a:lnTo>
                    <a:pt x="7273811" y="3125876"/>
                  </a:lnTo>
                  <a:close/>
                </a:path>
                <a:path w="7296784" h="6557009">
                  <a:moveTo>
                    <a:pt x="7275081" y="3316287"/>
                  </a:moveTo>
                  <a:lnTo>
                    <a:pt x="7274128" y="3173476"/>
                  </a:lnTo>
                  <a:lnTo>
                    <a:pt x="7226503" y="3173793"/>
                  </a:lnTo>
                  <a:lnTo>
                    <a:pt x="7227456" y="3316605"/>
                  </a:lnTo>
                  <a:lnTo>
                    <a:pt x="7275081" y="3316287"/>
                  </a:lnTo>
                  <a:close/>
                </a:path>
                <a:path w="7296784" h="6557009">
                  <a:moveTo>
                    <a:pt x="7276351" y="3506686"/>
                  </a:moveTo>
                  <a:lnTo>
                    <a:pt x="7275398" y="3363887"/>
                  </a:lnTo>
                  <a:lnTo>
                    <a:pt x="7227773" y="3364204"/>
                  </a:lnTo>
                  <a:lnTo>
                    <a:pt x="7228726" y="3507003"/>
                  </a:lnTo>
                  <a:lnTo>
                    <a:pt x="7276351" y="3506686"/>
                  </a:lnTo>
                  <a:close/>
                </a:path>
                <a:path w="7296784" h="6557009">
                  <a:moveTo>
                    <a:pt x="7277621" y="3697097"/>
                  </a:moveTo>
                  <a:lnTo>
                    <a:pt x="7276668" y="3554285"/>
                  </a:lnTo>
                  <a:lnTo>
                    <a:pt x="7229043" y="3554603"/>
                  </a:lnTo>
                  <a:lnTo>
                    <a:pt x="7229996" y="3697414"/>
                  </a:lnTo>
                  <a:lnTo>
                    <a:pt x="7277621" y="3697097"/>
                  </a:lnTo>
                  <a:close/>
                </a:path>
                <a:path w="7296784" h="6557009">
                  <a:moveTo>
                    <a:pt x="7278891" y="3887495"/>
                  </a:moveTo>
                  <a:lnTo>
                    <a:pt x="7277938" y="3744696"/>
                  </a:lnTo>
                  <a:lnTo>
                    <a:pt x="7230313" y="3745014"/>
                  </a:lnTo>
                  <a:lnTo>
                    <a:pt x="7231266" y="3887813"/>
                  </a:lnTo>
                  <a:lnTo>
                    <a:pt x="7278891" y="3887495"/>
                  </a:lnTo>
                  <a:close/>
                </a:path>
                <a:path w="7296784" h="6557009">
                  <a:moveTo>
                    <a:pt x="7280161" y="4077906"/>
                  </a:moveTo>
                  <a:lnTo>
                    <a:pt x="7279208" y="3935095"/>
                  </a:lnTo>
                  <a:lnTo>
                    <a:pt x="7231583" y="3935412"/>
                  </a:lnTo>
                  <a:lnTo>
                    <a:pt x="7232536" y="4078224"/>
                  </a:lnTo>
                  <a:lnTo>
                    <a:pt x="7280161" y="4077906"/>
                  </a:lnTo>
                  <a:close/>
                </a:path>
                <a:path w="7296784" h="6557009">
                  <a:moveTo>
                    <a:pt x="7281418" y="4268305"/>
                  </a:moveTo>
                  <a:lnTo>
                    <a:pt x="7280478" y="4125506"/>
                  </a:lnTo>
                  <a:lnTo>
                    <a:pt x="7232853" y="4125823"/>
                  </a:lnTo>
                  <a:lnTo>
                    <a:pt x="7233806" y="4268622"/>
                  </a:lnTo>
                  <a:lnTo>
                    <a:pt x="7281418" y="4268305"/>
                  </a:lnTo>
                  <a:close/>
                </a:path>
                <a:path w="7296784" h="6557009">
                  <a:moveTo>
                    <a:pt x="7282688" y="4458716"/>
                  </a:moveTo>
                  <a:lnTo>
                    <a:pt x="7281735" y="4315904"/>
                  </a:lnTo>
                  <a:lnTo>
                    <a:pt x="7234123" y="4316222"/>
                  </a:lnTo>
                  <a:lnTo>
                    <a:pt x="7235063" y="4459033"/>
                  </a:lnTo>
                  <a:lnTo>
                    <a:pt x="7282688" y="4458716"/>
                  </a:lnTo>
                  <a:close/>
                </a:path>
                <a:path w="7296784" h="6557009">
                  <a:moveTo>
                    <a:pt x="7283958" y="4649114"/>
                  </a:moveTo>
                  <a:lnTo>
                    <a:pt x="7283005" y="4506315"/>
                  </a:lnTo>
                  <a:lnTo>
                    <a:pt x="7235380" y="4506633"/>
                  </a:lnTo>
                  <a:lnTo>
                    <a:pt x="7236333" y="4649432"/>
                  </a:lnTo>
                  <a:lnTo>
                    <a:pt x="7283958" y="4649114"/>
                  </a:lnTo>
                  <a:close/>
                </a:path>
                <a:path w="7296784" h="6557009">
                  <a:moveTo>
                    <a:pt x="7285228" y="4839525"/>
                  </a:moveTo>
                  <a:lnTo>
                    <a:pt x="7284275" y="4696714"/>
                  </a:lnTo>
                  <a:lnTo>
                    <a:pt x="7236650" y="4697031"/>
                  </a:lnTo>
                  <a:lnTo>
                    <a:pt x="7237603" y="4839843"/>
                  </a:lnTo>
                  <a:lnTo>
                    <a:pt x="7285228" y="4839525"/>
                  </a:lnTo>
                  <a:close/>
                </a:path>
                <a:path w="7296784" h="6557009">
                  <a:moveTo>
                    <a:pt x="7286498" y="5029924"/>
                  </a:moveTo>
                  <a:lnTo>
                    <a:pt x="7285545" y="4887125"/>
                  </a:lnTo>
                  <a:lnTo>
                    <a:pt x="7237920" y="4887442"/>
                  </a:lnTo>
                  <a:lnTo>
                    <a:pt x="7238873" y="5030241"/>
                  </a:lnTo>
                  <a:lnTo>
                    <a:pt x="7286498" y="5029924"/>
                  </a:lnTo>
                  <a:close/>
                </a:path>
                <a:path w="7296784" h="6557009">
                  <a:moveTo>
                    <a:pt x="7287768" y="5220335"/>
                  </a:moveTo>
                  <a:lnTo>
                    <a:pt x="7286815" y="5077523"/>
                  </a:lnTo>
                  <a:lnTo>
                    <a:pt x="7239190" y="5077841"/>
                  </a:lnTo>
                  <a:lnTo>
                    <a:pt x="7240143" y="5220652"/>
                  </a:lnTo>
                  <a:lnTo>
                    <a:pt x="7287768" y="5220335"/>
                  </a:lnTo>
                  <a:close/>
                </a:path>
                <a:path w="7296784" h="6557009">
                  <a:moveTo>
                    <a:pt x="7289038" y="5410733"/>
                  </a:moveTo>
                  <a:lnTo>
                    <a:pt x="7288085" y="5267934"/>
                  </a:lnTo>
                  <a:lnTo>
                    <a:pt x="7240460" y="5268252"/>
                  </a:lnTo>
                  <a:lnTo>
                    <a:pt x="7241413" y="5411051"/>
                  </a:lnTo>
                  <a:lnTo>
                    <a:pt x="7289038" y="5410733"/>
                  </a:lnTo>
                  <a:close/>
                </a:path>
                <a:path w="7296784" h="6557009">
                  <a:moveTo>
                    <a:pt x="7290308" y="5601144"/>
                  </a:moveTo>
                  <a:lnTo>
                    <a:pt x="7289355" y="5458333"/>
                  </a:lnTo>
                  <a:lnTo>
                    <a:pt x="7241730" y="5458650"/>
                  </a:lnTo>
                  <a:lnTo>
                    <a:pt x="7242683" y="5601462"/>
                  </a:lnTo>
                  <a:lnTo>
                    <a:pt x="7290308" y="5601144"/>
                  </a:lnTo>
                  <a:close/>
                </a:path>
                <a:path w="7296784" h="6557009">
                  <a:moveTo>
                    <a:pt x="7291578" y="5791543"/>
                  </a:moveTo>
                  <a:lnTo>
                    <a:pt x="7290625" y="5648744"/>
                  </a:lnTo>
                  <a:lnTo>
                    <a:pt x="7243000" y="5649061"/>
                  </a:lnTo>
                  <a:lnTo>
                    <a:pt x="7243953" y="5791860"/>
                  </a:lnTo>
                  <a:lnTo>
                    <a:pt x="7291578" y="5791543"/>
                  </a:lnTo>
                  <a:close/>
                </a:path>
                <a:path w="7296784" h="6557009">
                  <a:moveTo>
                    <a:pt x="7292848" y="5981954"/>
                  </a:moveTo>
                  <a:lnTo>
                    <a:pt x="7291895" y="5839142"/>
                  </a:lnTo>
                  <a:lnTo>
                    <a:pt x="7244270" y="5839460"/>
                  </a:lnTo>
                  <a:lnTo>
                    <a:pt x="7245223" y="5982271"/>
                  </a:lnTo>
                  <a:lnTo>
                    <a:pt x="7292848" y="5981954"/>
                  </a:lnTo>
                  <a:close/>
                </a:path>
                <a:path w="7296784" h="6557009">
                  <a:moveTo>
                    <a:pt x="7294118" y="6172352"/>
                  </a:moveTo>
                  <a:lnTo>
                    <a:pt x="7293165" y="6029553"/>
                  </a:lnTo>
                  <a:lnTo>
                    <a:pt x="7245540" y="6029871"/>
                  </a:lnTo>
                  <a:lnTo>
                    <a:pt x="7246493" y="6172670"/>
                  </a:lnTo>
                  <a:lnTo>
                    <a:pt x="7294118" y="6172352"/>
                  </a:lnTo>
                  <a:close/>
                </a:path>
                <a:path w="7296784" h="6557009">
                  <a:moveTo>
                    <a:pt x="7295375" y="6362763"/>
                  </a:moveTo>
                  <a:lnTo>
                    <a:pt x="7294423" y="6219952"/>
                  </a:lnTo>
                  <a:lnTo>
                    <a:pt x="7246810" y="6220269"/>
                  </a:lnTo>
                  <a:lnTo>
                    <a:pt x="7247750" y="6363068"/>
                  </a:lnTo>
                  <a:lnTo>
                    <a:pt x="7295375" y="6362763"/>
                  </a:lnTo>
                  <a:close/>
                </a:path>
                <a:path w="7296784" h="6557009">
                  <a:moveTo>
                    <a:pt x="7296645" y="6553162"/>
                  </a:moveTo>
                  <a:lnTo>
                    <a:pt x="7295693" y="6410363"/>
                  </a:lnTo>
                  <a:lnTo>
                    <a:pt x="7248068" y="6410680"/>
                  </a:lnTo>
                  <a:lnTo>
                    <a:pt x="7249020" y="6553479"/>
                  </a:lnTo>
                  <a:lnTo>
                    <a:pt x="7296645" y="6553162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687942" y="2101173"/>
            <a:ext cx="2181225" cy="2235200"/>
            <a:chOff x="2687942" y="2101173"/>
            <a:chExt cx="2181225" cy="2235200"/>
          </a:xfrm>
        </p:grpSpPr>
        <p:sp>
          <p:nvSpPr>
            <p:cNvPr id="23" name="object 23"/>
            <p:cNvSpPr/>
            <p:nvPr/>
          </p:nvSpPr>
          <p:spPr>
            <a:xfrm>
              <a:off x="2687929" y="3049637"/>
              <a:ext cx="2181225" cy="1286510"/>
            </a:xfrm>
            <a:custGeom>
              <a:avLst/>
              <a:gdLst/>
              <a:ahLst/>
              <a:cxnLst/>
              <a:rect l="l" t="t" r="r" b="b"/>
              <a:pathLst>
                <a:path w="2181225" h="1286510">
                  <a:moveTo>
                    <a:pt x="2181136" y="579056"/>
                  </a:moveTo>
                  <a:lnTo>
                    <a:pt x="2178761" y="531139"/>
                  </a:lnTo>
                  <a:lnTo>
                    <a:pt x="2171725" y="484047"/>
                  </a:lnTo>
                  <a:lnTo>
                    <a:pt x="2160155" y="438073"/>
                  </a:lnTo>
                  <a:lnTo>
                    <a:pt x="2144179" y="393547"/>
                  </a:lnTo>
                  <a:lnTo>
                    <a:pt x="2123948" y="350786"/>
                  </a:lnTo>
                  <a:lnTo>
                    <a:pt x="2099576" y="310108"/>
                  </a:lnTo>
                  <a:lnTo>
                    <a:pt x="2071204" y="271830"/>
                  </a:lnTo>
                  <a:lnTo>
                    <a:pt x="2038946" y="236270"/>
                  </a:lnTo>
                  <a:lnTo>
                    <a:pt x="2003348" y="204076"/>
                  </a:lnTo>
                  <a:lnTo>
                    <a:pt x="1965020" y="175742"/>
                  </a:lnTo>
                  <a:lnTo>
                    <a:pt x="1924278" y="151396"/>
                  </a:lnTo>
                  <a:lnTo>
                    <a:pt x="1881466" y="131191"/>
                  </a:lnTo>
                  <a:lnTo>
                    <a:pt x="1836877" y="115239"/>
                  </a:lnTo>
                  <a:lnTo>
                    <a:pt x="1790839" y="103695"/>
                  </a:lnTo>
                  <a:lnTo>
                    <a:pt x="1743671" y="96659"/>
                  </a:lnTo>
                  <a:lnTo>
                    <a:pt x="1695691" y="94284"/>
                  </a:lnTo>
                  <a:lnTo>
                    <a:pt x="1115072" y="94284"/>
                  </a:lnTo>
                  <a:lnTo>
                    <a:pt x="1115072" y="0"/>
                  </a:lnTo>
                  <a:lnTo>
                    <a:pt x="1067447" y="0"/>
                  </a:lnTo>
                  <a:lnTo>
                    <a:pt x="1067447" y="94284"/>
                  </a:lnTo>
                  <a:lnTo>
                    <a:pt x="485457" y="94284"/>
                  </a:lnTo>
                  <a:lnTo>
                    <a:pt x="437476" y="96659"/>
                  </a:lnTo>
                  <a:lnTo>
                    <a:pt x="390309" y="103695"/>
                  </a:lnTo>
                  <a:lnTo>
                    <a:pt x="344271" y="115239"/>
                  </a:lnTo>
                  <a:lnTo>
                    <a:pt x="299681" y="131191"/>
                  </a:lnTo>
                  <a:lnTo>
                    <a:pt x="256857" y="151396"/>
                  </a:lnTo>
                  <a:lnTo>
                    <a:pt x="216128" y="175742"/>
                  </a:lnTo>
                  <a:lnTo>
                    <a:pt x="177800" y="204076"/>
                  </a:lnTo>
                  <a:lnTo>
                    <a:pt x="142189" y="236270"/>
                  </a:lnTo>
                  <a:lnTo>
                    <a:pt x="109943" y="271830"/>
                  </a:lnTo>
                  <a:lnTo>
                    <a:pt x="81572" y="310108"/>
                  </a:lnTo>
                  <a:lnTo>
                    <a:pt x="57200" y="350786"/>
                  </a:lnTo>
                  <a:lnTo>
                    <a:pt x="36957" y="393547"/>
                  </a:lnTo>
                  <a:lnTo>
                    <a:pt x="20993" y="438073"/>
                  </a:lnTo>
                  <a:lnTo>
                    <a:pt x="9423" y="484047"/>
                  </a:lnTo>
                  <a:lnTo>
                    <a:pt x="2387" y="531139"/>
                  </a:lnTo>
                  <a:lnTo>
                    <a:pt x="0" y="579056"/>
                  </a:lnTo>
                  <a:lnTo>
                    <a:pt x="0" y="790625"/>
                  </a:lnTo>
                  <a:lnTo>
                    <a:pt x="2387" y="838542"/>
                  </a:lnTo>
                  <a:lnTo>
                    <a:pt x="9423" y="885634"/>
                  </a:lnTo>
                  <a:lnTo>
                    <a:pt x="20993" y="931608"/>
                  </a:lnTo>
                  <a:lnTo>
                    <a:pt x="36957" y="976134"/>
                  </a:lnTo>
                  <a:lnTo>
                    <a:pt x="57200" y="1018895"/>
                  </a:lnTo>
                  <a:lnTo>
                    <a:pt x="81572" y="1059573"/>
                  </a:lnTo>
                  <a:lnTo>
                    <a:pt x="109943" y="1097851"/>
                  </a:lnTo>
                  <a:lnTo>
                    <a:pt x="142189" y="1133411"/>
                  </a:lnTo>
                  <a:lnTo>
                    <a:pt x="177800" y="1165606"/>
                  </a:lnTo>
                  <a:lnTo>
                    <a:pt x="216128" y="1193939"/>
                  </a:lnTo>
                  <a:lnTo>
                    <a:pt x="256857" y="1218285"/>
                  </a:lnTo>
                  <a:lnTo>
                    <a:pt x="299681" y="1238491"/>
                  </a:lnTo>
                  <a:lnTo>
                    <a:pt x="344271" y="1254442"/>
                  </a:lnTo>
                  <a:lnTo>
                    <a:pt x="390309" y="1265986"/>
                  </a:lnTo>
                  <a:lnTo>
                    <a:pt x="437476" y="1273022"/>
                  </a:lnTo>
                  <a:lnTo>
                    <a:pt x="485457" y="1275384"/>
                  </a:lnTo>
                  <a:lnTo>
                    <a:pt x="1067447" y="1275384"/>
                  </a:lnTo>
                  <a:lnTo>
                    <a:pt x="1067447" y="1286167"/>
                  </a:lnTo>
                  <a:lnTo>
                    <a:pt x="1115072" y="1286167"/>
                  </a:lnTo>
                  <a:lnTo>
                    <a:pt x="1115072" y="1275384"/>
                  </a:lnTo>
                  <a:lnTo>
                    <a:pt x="1695691" y="1275384"/>
                  </a:lnTo>
                  <a:lnTo>
                    <a:pt x="1743671" y="1273022"/>
                  </a:lnTo>
                  <a:lnTo>
                    <a:pt x="1790839" y="1265986"/>
                  </a:lnTo>
                  <a:lnTo>
                    <a:pt x="1836877" y="1254442"/>
                  </a:lnTo>
                  <a:lnTo>
                    <a:pt x="1881466" y="1238491"/>
                  </a:lnTo>
                  <a:lnTo>
                    <a:pt x="1924278" y="1218285"/>
                  </a:lnTo>
                  <a:lnTo>
                    <a:pt x="1965020" y="1193939"/>
                  </a:lnTo>
                  <a:lnTo>
                    <a:pt x="2003348" y="1165606"/>
                  </a:lnTo>
                  <a:lnTo>
                    <a:pt x="2038946" y="1133411"/>
                  </a:lnTo>
                  <a:lnTo>
                    <a:pt x="2071204" y="1097851"/>
                  </a:lnTo>
                  <a:lnTo>
                    <a:pt x="2099576" y="1059573"/>
                  </a:lnTo>
                  <a:lnTo>
                    <a:pt x="2123948" y="1018895"/>
                  </a:lnTo>
                  <a:lnTo>
                    <a:pt x="2144179" y="976134"/>
                  </a:lnTo>
                  <a:lnTo>
                    <a:pt x="2160155" y="931608"/>
                  </a:lnTo>
                  <a:lnTo>
                    <a:pt x="2171725" y="885634"/>
                  </a:lnTo>
                  <a:lnTo>
                    <a:pt x="2178761" y="838542"/>
                  </a:lnTo>
                  <a:lnTo>
                    <a:pt x="2181136" y="790625"/>
                  </a:lnTo>
                  <a:lnTo>
                    <a:pt x="2181136" y="579056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4501" y="2101173"/>
              <a:ext cx="952499" cy="952499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977981" y="3150501"/>
            <a:ext cx="2181225" cy="1289685"/>
          </a:xfrm>
          <a:custGeom>
            <a:avLst/>
            <a:gdLst/>
            <a:ahLst/>
            <a:cxnLst/>
            <a:rect l="l" t="t" r="r" b="b"/>
            <a:pathLst>
              <a:path w="2181225" h="1289685">
                <a:moveTo>
                  <a:pt x="1117879" y="1289253"/>
                </a:moveTo>
                <a:lnTo>
                  <a:pt x="1117269" y="1146352"/>
                </a:lnTo>
                <a:lnTo>
                  <a:pt x="1069644" y="1146556"/>
                </a:lnTo>
                <a:lnTo>
                  <a:pt x="1070254" y="1289456"/>
                </a:lnTo>
                <a:lnTo>
                  <a:pt x="1117879" y="1289253"/>
                </a:lnTo>
                <a:close/>
              </a:path>
              <a:path w="2181225" h="1289685">
                <a:moveTo>
                  <a:pt x="2181225" y="484987"/>
                </a:moveTo>
                <a:lnTo>
                  <a:pt x="2178850" y="437045"/>
                </a:lnTo>
                <a:lnTo>
                  <a:pt x="2171814" y="389928"/>
                </a:lnTo>
                <a:lnTo>
                  <a:pt x="2160244" y="343928"/>
                </a:lnTo>
                <a:lnTo>
                  <a:pt x="2144268" y="299389"/>
                </a:lnTo>
                <a:lnTo>
                  <a:pt x="2124037" y="256603"/>
                </a:lnTo>
                <a:lnTo>
                  <a:pt x="2099652" y="215912"/>
                </a:lnTo>
                <a:lnTo>
                  <a:pt x="2071281" y="177622"/>
                </a:lnTo>
                <a:lnTo>
                  <a:pt x="2039035" y="142049"/>
                </a:lnTo>
                <a:lnTo>
                  <a:pt x="2003425" y="109829"/>
                </a:lnTo>
                <a:lnTo>
                  <a:pt x="1965096" y="81483"/>
                </a:lnTo>
                <a:lnTo>
                  <a:pt x="1924354" y="57124"/>
                </a:lnTo>
                <a:lnTo>
                  <a:pt x="1881530" y="36918"/>
                </a:lnTo>
                <a:lnTo>
                  <a:pt x="1836953" y="20955"/>
                </a:lnTo>
                <a:lnTo>
                  <a:pt x="1790903" y="9398"/>
                </a:lnTo>
                <a:lnTo>
                  <a:pt x="1743735" y="2374"/>
                </a:lnTo>
                <a:lnTo>
                  <a:pt x="1695754" y="0"/>
                </a:lnTo>
                <a:lnTo>
                  <a:pt x="485470" y="0"/>
                </a:lnTo>
                <a:lnTo>
                  <a:pt x="437476" y="2374"/>
                </a:lnTo>
                <a:lnTo>
                  <a:pt x="390309" y="9398"/>
                </a:lnTo>
                <a:lnTo>
                  <a:pt x="344271" y="20955"/>
                </a:lnTo>
                <a:lnTo>
                  <a:pt x="299681" y="36918"/>
                </a:lnTo>
                <a:lnTo>
                  <a:pt x="256857" y="57124"/>
                </a:lnTo>
                <a:lnTo>
                  <a:pt x="216128" y="81483"/>
                </a:lnTo>
                <a:lnTo>
                  <a:pt x="177800" y="109829"/>
                </a:lnTo>
                <a:lnTo>
                  <a:pt x="142189" y="142049"/>
                </a:lnTo>
                <a:lnTo>
                  <a:pt x="109943" y="177622"/>
                </a:lnTo>
                <a:lnTo>
                  <a:pt x="81559" y="215912"/>
                </a:lnTo>
                <a:lnTo>
                  <a:pt x="57188" y="256603"/>
                </a:lnTo>
                <a:lnTo>
                  <a:pt x="36957" y="299389"/>
                </a:lnTo>
                <a:lnTo>
                  <a:pt x="20980" y="343928"/>
                </a:lnTo>
                <a:lnTo>
                  <a:pt x="9410" y="389928"/>
                </a:lnTo>
                <a:lnTo>
                  <a:pt x="2374" y="437045"/>
                </a:lnTo>
                <a:lnTo>
                  <a:pt x="0" y="484987"/>
                </a:lnTo>
                <a:lnTo>
                  <a:pt x="0" y="629412"/>
                </a:lnTo>
                <a:lnTo>
                  <a:pt x="2374" y="677341"/>
                </a:lnTo>
                <a:lnTo>
                  <a:pt x="9410" y="724471"/>
                </a:lnTo>
                <a:lnTo>
                  <a:pt x="20980" y="770458"/>
                </a:lnTo>
                <a:lnTo>
                  <a:pt x="36957" y="815009"/>
                </a:lnTo>
                <a:lnTo>
                  <a:pt x="57188" y="857783"/>
                </a:lnTo>
                <a:lnTo>
                  <a:pt x="81559" y="898486"/>
                </a:lnTo>
                <a:lnTo>
                  <a:pt x="109943" y="936777"/>
                </a:lnTo>
                <a:lnTo>
                  <a:pt x="142189" y="972350"/>
                </a:lnTo>
                <a:lnTo>
                  <a:pt x="177800" y="1004570"/>
                </a:lnTo>
                <a:lnTo>
                  <a:pt x="216128" y="1032916"/>
                </a:lnTo>
                <a:lnTo>
                  <a:pt x="256857" y="1057262"/>
                </a:lnTo>
                <a:lnTo>
                  <a:pt x="299681" y="1077480"/>
                </a:lnTo>
                <a:lnTo>
                  <a:pt x="344271" y="1093431"/>
                </a:lnTo>
                <a:lnTo>
                  <a:pt x="390309" y="1104988"/>
                </a:lnTo>
                <a:lnTo>
                  <a:pt x="437476" y="1112024"/>
                </a:lnTo>
                <a:lnTo>
                  <a:pt x="485470" y="1114399"/>
                </a:lnTo>
                <a:lnTo>
                  <a:pt x="1695754" y="1114399"/>
                </a:lnTo>
                <a:lnTo>
                  <a:pt x="1743735" y="1112024"/>
                </a:lnTo>
                <a:lnTo>
                  <a:pt x="1790903" y="1104988"/>
                </a:lnTo>
                <a:lnTo>
                  <a:pt x="1836953" y="1093431"/>
                </a:lnTo>
                <a:lnTo>
                  <a:pt x="1881530" y="1077480"/>
                </a:lnTo>
                <a:lnTo>
                  <a:pt x="1924354" y="1057262"/>
                </a:lnTo>
                <a:lnTo>
                  <a:pt x="1965096" y="1032916"/>
                </a:lnTo>
                <a:lnTo>
                  <a:pt x="2003425" y="1004570"/>
                </a:lnTo>
                <a:lnTo>
                  <a:pt x="2039035" y="972350"/>
                </a:lnTo>
                <a:lnTo>
                  <a:pt x="2071281" y="936777"/>
                </a:lnTo>
                <a:lnTo>
                  <a:pt x="2099652" y="898486"/>
                </a:lnTo>
                <a:lnTo>
                  <a:pt x="2124037" y="857783"/>
                </a:lnTo>
                <a:lnTo>
                  <a:pt x="2144268" y="815009"/>
                </a:lnTo>
                <a:lnTo>
                  <a:pt x="2160244" y="770458"/>
                </a:lnTo>
                <a:lnTo>
                  <a:pt x="2171814" y="724471"/>
                </a:lnTo>
                <a:lnTo>
                  <a:pt x="2178850" y="677341"/>
                </a:lnTo>
                <a:lnTo>
                  <a:pt x="2181225" y="629412"/>
                </a:lnTo>
                <a:lnTo>
                  <a:pt x="2181225" y="48498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0654" y="9457199"/>
            <a:ext cx="2362200" cy="609600"/>
          </a:xfrm>
          <a:prstGeom prst="rect">
            <a:avLst/>
          </a:prstGeom>
          <a:solidFill>
            <a:srgbClr val="A3545D">
              <a:alpha val="297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50" b="1" spc="-45" dirty="0">
                <a:solidFill>
                  <a:srgbClr val="181818"/>
                </a:solidFill>
                <a:latin typeface="Verdana"/>
                <a:cs typeface="Verdana"/>
              </a:rPr>
              <a:t>Место</a:t>
            </a:r>
            <a:endParaRPr sz="1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r>
              <a:rPr sz="1850" b="1" spc="-90" dirty="0">
                <a:solidFill>
                  <a:srgbClr val="181818"/>
                </a:solidFill>
                <a:latin typeface="Verdana"/>
                <a:cs typeface="Verdana"/>
              </a:rPr>
              <a:t>притяжения</a:t>
            </a:r>
            <a:endParaRPr sz="1850">
              <a:latin typeface="Verdana"/>
              <a:cs typeface="Verdan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517620" y="3136184"/>
            <a:ext cx="5941695" cy="6761480"/>
            <a:chOff x="3517620" y="3136184"/>
            <a:chExt cx="5941695" cy="6761480"/>
          </a:xfrm>
        </p:grpSpPr>
        <p:sp>
          <p:nvSpPr>
            <p:cNvPr id="28" name="object 28"/>
            <p:cNvSpPr/>
            <p:nvPr/>
          </p:nvSpPr>
          <p:spPr>
            <a:xfrm>
              <a:off x="3517620" y="5524690"/>
              <a:ext cx="447675" cy="4356100"/>
            </a:xfrm>
            <a:custGeom>
              <a:avLst/>
              <a:gdLst/>
              <a:ahLst/>
              <a:cxnLst/>
              <a:rect l="l" t="t" r="r" b="b"/>
              <a:pathLst>
                <a:path w="447675" h="4356100">
                  <a:moveTo>
                    <a:pt x="447675" y="4131995"/>
                  </a:moveTo>
                  <a:lnTo>
                    <a:pt x="443115" y="4086885"/>
                  </a:lnTo>
                  <a:lnTo>
                    <a:pt x="430072" y="4044873"/>
                  </a:lnTo>
                  <a:lnTo>
                    <a:pt x="409435" y="4006850"/>
                  </a:lnTo>
                  <a:lnTo>
                    <a:pt x="382104" y="3973728"/>
                  </a:lnTo>
                  <a:lnTo>
                    <a:pt x="348983" y="3946398"/>
                  </a:lnTo>
                  <a:lnTo>
                    <a:pt x="310959" y="3925760"/>
                  </a:lnTo>
                  <a:lnTo>
                    <a:pt x="268947" y="3912717"/>
                  </a:lnTo>
                  <a:lnTo>
                    <a:pt x="223837" y="3908158"/>
                  </a:lnTo>
                  <a:lnTo>
                    <a:pt x="178714" y="3912717"/>
                  </a:lnTo>
                  <a:lnTo>
                    <a:pt x="136702" y="3925760"/>
                  </a:lnTo>
                  <a:lnTo>
                    <a:pt x="98679" y="3946398"/>
                  </a:lnTo>
                  <a:lnTo>
                    <a:pt x="65557" y="3973728"/>
                  </a:lnTo>
                  <a:lnTo>
                    <a:pt x="38227" y="4006850"/>
                  </a:lnTo>
                  <a:lnTo>
                    <a:pt x="17589" y="4044873"/>
                  </a:lnTo>
                  <a:lnTo>
                    <a:pt x="4546" y="4086885"/>
                  </a:lnTo>
                  <a:lnTo>
                    <a:pt x="0" y="4131995"/>
                  </a:lnTo>
                  <a:lnTo>
                    <a:pt x="4546" y="4177119"/>
                  </a:lnTo>
                  <a:lnTo>
                    <a:pt x="17589" y="4219130"/>
                  </a:lnTo>
                  <a:lnTo>
                    <a:pt x="38227" y="4257154"/>
                  </a:lnTo>
                  <a:lnTo>
                    <a:pt x="65557" y="4290276"/>
                  </a:lnTo>
                  <a:lnTo>
                    <a:pt x="98679" y="4317606"/>
                  </a:lnTo>
                  <a:lnTo>
                    <a:pt x="136702" y="4338244"/>
                  </a:lnTo>
                  <a:lnTo>
                    <a:pt x="178714" y="4351286"/>
                  </a:lnTo>
                  <a:lnTo>
                    <a:pt x="223837" y="4355833"/>
                  </a:lnTo>
                  <a:lnTo>
                    <a:pt x="268947" y="4351286"/>
                  </a:lnTo>
                  <a:lnTo>
                    <a:pt x="310959" y="4338244"/>
                  </a:lnTo>
                  <a:lnTo>
                    <a:pt x="348983" y="4317606"/>
                  </a:lnTo>
                  <a:lnTo>
                    <a:pt x="382104" y="4290276"/>
                  </a:lnTo>
                  <a:lnTo>
                    <a:pt x="409435" y="4257154"/>
                  </a:lnTo>
                  <a:lnTo>
                    <a:pt x="430072" y="4219130"/>
                  </a:lnTo>
                  <a:lnTo>
                    <a:pt x="443115" y="4177119"/>
                  </a:lnTo>
                  <a:lnTo>
                    <a:pt x="447675" y="4131995"/>
                  </a:lnTo>
                  <a:close/>
                </a:path>
                <a:path w="447675" h="4356100">
                  <a:moveTo>
                    <a:pt x="447675" y="3351669"/>
                  </a:moveTo>
                  <a:lnTo>
                    <a:pt x="443115" y="3306559"/>
                  </a:lnTo>
                  <a:lnTo>
                    <a:pt x="430072" y="3264547"/>
                  </a:lnTo>
                  <a:lnTo>
                    <a:pt x="409435" y="3226524"/>
                  </a:lnTo>
                  <a:lnTo>
                    <a:pt x="382104" y="3193389"/>
                  </a:lnTo>
                  <a:lnTo>
                    <a:pt x="348983" y="3166059"/>
                  </a:lnTo>
                  <a:lnTo>
                    <a:pt x="310959" y="3145421"/>
                  </a:lnTo>
                  <a:lnTo>
                    <a:pt x="268947" y="3132378"/>
                  </a:lnTo>
                  <a:lnTo>
                    <a:pt x="223837" y="3127832"/>
                  </a:lnTo>
                  <a:lnTo>
                    <a:pt x="178714" y="3132378"/>
                  </a:lnTo>
                  <a:lnTo>
                    <a:pt x="136702" y="3145421"/>
                  </a:lnTo>
                  <a:lnTo>
                    <a:pt x="98679" y="3166059"/>
                  </a:lnTo>
                  <a:lnTo>
                    <a:pt x="65557" y="3193389"/>
                  </a:lnTo>
                  <a:lnTo>
                    <a:pt x="38227" y="3226524"/>
                  </a:lnTo>
                  <a:lnTo>
                    <a:pt x="17589" y="3264547"/>
                  </a:lnTo>
                  <a:lnTo>
                    <a:pt x="4546" y="3306559"/>
                  </a:lnTo>
                  <a:lnTo>
                    <a:pt x="0" y="3351669"/>
                  </a:lnTo>
                  <a:lnTo>
                    <a:pt x="4546" y="3396780"/>
                  </a:lnTo>
                  <a:lnTo>
                    <a:pt x="17589" y="3438804"/>
                  </a:lnTo>
                  <a:lnTo>
                    <a:pt x="38227" y="3476815"/>
                  </a:lnTo>
                  <a:lnTo>
                    <a:pt x="65557" y="3509949"/>
                  </a:lnTo>
                  <a:lnTo>
                    <a:pt x="98679" y="3537280"/>
                  </a:lnTo>
                  <a:lnTo>
                    <a:pt x="136702" y="3557917"/>
                  </a:lnTo>
                  <a:lnTo>
                    <a:pt x="178714" y="3570960"/>
                  </a:lnTo>
                  <a:lnTo>
                    <a:pt x="223837" y="3575507"/>
                  </a:lnTo>
                  <a:lnTo>
                    <a:pt x="268947" y="3570960"/>
                  </a:lnTo>
                  <a:lnTo>
                    <a:pt x="310959" y="3557917"/>
                  </a:lnTo>
                  <a:lnTo>
                    <a:pt x="348983" y="3537280"/>
                  </a:lnTo>
                  <a:lnTo>
                    <a:pt x="382104" y="3509949"/>
                  </a:lnTo>
                  <a:lnTo>
                    <a:pt x="409435" y="3476815"/>
                  </a:lnTo>
                  <a:lnTo>
                    <a:pt x="430072" y="3438804"/>
                  </a:lnTo>
                  <a:lnTo>
                    <a:pt x="443115" y="3396780"/>
                  </a:lnTo>
                  <a:lnTo>
                    <a:pt x="447675" y="3351669"/>
                  </a:lnTo>
                  <a:close/>
                </a:path>
                <a:path w="447675" h="4356100">
                  <a:moveTo>
                    <a:pt x="447675" y="2531402"/>
                  </a:moveTo>
                  <a:lnTo>
                    <a:pt x="443115" y="2486291"/>
                  </a:lnTo>
                  <a:lnTo>
                    <a:pt x="430072" y="2444267"/>
                  </a:lnTo>
                  <a:lnTo>
                    <a:pt x="409435" y="2406256"/>
                  </a:lnTo>
                  <a:lnTo>
                    <a:pt x="382104" y="2373122"/>
                  </a:lnTo>
                  <a:lnTo>
                    <a:pt x="348983" y="2345791"/>
                  </a:lnTo>
                  <a:lnTo>
                    <a:pt x="310959" y="2325154"/>
                  </a:lnTo>
                  <a:lnTo>
                    <a:pt x="268947" y="2312111"/>
                  </a:lnTo>
                  <a:lnTo>
                    <a:pt x="223837" y="2307564"/>
                  </a:lnTo>
                  <a:lnTo>
                    <a:pt x="178714" y="2312111"/>
                  </a:lnTo>
                  <a:lnTo>
                    <a:pt x="136702" y="2325154"/>
                  </a:lnTo>
                  <a:lnTo>
                    <a:pt x="98679" y="2345791"/>
                  </a:lnTo>
                  <a:lnTo>
                    <a:pt x="65557" y="2373122"/>
                  </a:lnTo>
                  <a:lnTo>
                    <a:pt x="38227" y="2406256"/>
                  </a:lnTo>
                  <a:lnTo>
                    <a:pt x="17589" y="2444267"/>
                  </a:lnTo>
                  <a:lnTo>
                    <a:pt x="4546" y="2486291"/>
                  </a:lnTo>
                  <a:lnTo>
                    <a:pt x="0" y="2531402"/>
                  </a:lnTo>
                  <a:lnTo>
                    <a:pt x="4546" y="2576512"/>
                  </a:lnTo>
                  <a:lnTo>
                    <a:pt x="17589" y="2618524"/>
                  </a:lnTo>
                  <a:lnTo>
                    <a:pt x="38227" y="2656548"/>
                  </a:lnTo>
                  <a:lnTo>
                    <a:pt x="65557" y="2689682"/>
                  </a:lnTo>
                  <a:lnTo>
                    <a:pt x="98679" y="2717012"/>
                  </a:lnTo>
                  <a:lnTo>
                    <a:pt x="136702" y="2737650"/>
                  </a:lnTo>
                  <a:lnTo>
                    <a:pt x="178714" y="2750693"/>
                  </a:lnTo>
                  <a:lnTo>
                    <a:pt x="223837" y="2755239"/>
                  </a:lnTo>
                  <a:lnTo>
                    <a:pt x="268947" y="2750693"/>
                  </a:lnTo>
                  <a:lnTo>
                    <a:pt x="310959" y="2737650"/>
                  </a:lnTo>
                  <a:lnTo>
                    <a:pt x="348983" y="2717012"/>
                  </a:lnTo>
                  <a:lnTo>
                    <a:pt x="382104" y="2689682"/>
                  </a:lnTo>
                  <a:lnTo>
                    <a:pt x="409435" y="2656548"/>
                  </a:lnTo>
                  <a:lnTo>
                    <a:pt x="430072" y="2618524"/>
                  </a:lnTo>
                  <a:lnTo>
                    <a:pt x="443115" y="2576512"/>
                  </a:lnTo>
                  <a:lnTo>
                    <a:pt x="447675" y="2531402"/>
                  </a:lnTo>
                  <a:close/>
                </a:path>
                <a:path w="447675" h="4356100">
                  <a:moveTo>
                    <a:pt x="447675" y="1755711"/>
                  </a:moveTo>
                  <a:lnTo>
                    <a:pt x="443115" y="1710601"/>
                  </a:lnTo>
                  <a:lnTo>
                    <a:pt x="430072" y="1668589"/>
                  </a:lnTo>
                  <a:lnTo>
                    <a:pt x="409435" y="1630565"/>
                  </a:lnTo>
                  <a:lnTo>
                    <a:pt x="382104" y="1597431"/>
                  </a:lnTo>
                  <a:lnTo>
                    <a:pt x="348983" y="1570101"/>
                  </a:lnTo>
                  <a:lnTo>
                    <a:pt x="310959" y="1549463"/>
                  </a:lnTo>
                  <a:lnTo>
                    <a:pt x="268947" y="1536420"/>
                  </a:lnTo>
                  <a:lnTo>
                    <a:pt x="223837" y="1531874"/>
                  </a:lnTo>
                  <a:lnTo>
                    <a:pt x="178714" y="1536420"/>
                  </a:lnTo>
                  <a:lnTo>
                    <a:pt x="136702" y="1549463"/>
                  </a:lnTo>
                  <a:lnTo>
                    <a:pt x="98679" y="1570101"/>
                  </a:lnTo>
                  <a:lnTo>
                    <a:pt x="65557" y="1597431"/>
                  </a:lnTo>
                  <a:lnTo>
                    <a:pt x="38227" y="1630565"/>
                  </a:lnTo>
                  <a:lnTo>
                    <a:pt x="17589" y="1668589"/>
                  </a:lnTo>
                  <a:lnTo>
                    <a:pt x="4546" y="1710601"/>
                  </a:lnTo>
                  <a:lnTo>
                    <a:pt x="0" y="1755711"/>
                  </a:lnTo>
                  <a:lnTo>
                    <a:pt x="4546" y="1800821"/>
                  </a:lnTo>
                  <a:lnTo>
                    <a:pt x="17589" y="1842833"/>
                  </a:lnTo>
                  <a:lnTo>
                    <a:pt x="38227" y="1880857"/>
                  </a:lnTo>
                  <a:lnTo>
                    <a:pt x="65557" y="1913991"/>
                  </a:lnTo>
                  <a:lnTo>
                    <a:pt x="98679" y="1941322"/>
                  </a:lnTo>
                  <a:lnTo>
                    <a:pt x="136702" y="1961959"/>
                  </a:lnTo>
                  <a:lnTo>
                    <a:pt x="178714" y="1975002"/>
                  </a:lnTo>
                  <a:lnTo>
                    <a:pt x="223837" y="1979549"/>
                  </a:lnTo>
                  <a:lnTo>
                    <a:pt x="268947" y="1975002"/>
                  </a:lnTo>
                  <a:lnTo>
                    <a:pt x="310959" y="1961959"/>
                  </a:lnTo>
                  <a:lnTo>
                    <a:pt x="348983" y="1941322"/>
                  </a:lnTo>
                  <a:lnTo>
                    <a:pt x="382104" y="1913991"/>
                  </a:lnTo>
                  <a:lnTo>
                    <a:pt x="409435" y="1880857"/>
                  </a:lnTo>
                  <a:lnTo>
                    <a:pt x="430072" y="1842833"/>
                  </a:lnTo>
                  <a:lnTo>
                    <a:pt x="443115" y="1800821"/>
                  </a:lnTo>
                  <a:lnTo>
                    <a:pt x="447675" y="1755711"/>
                  </a:lnTo>
                  <a:close/>
                </a:path>
                <a:path w="447675" h="4356100">
                  <a:moveTo>
                    <a:pt x="447675" y="932154"/>
                  </a:moveTo>
                  <a:lnTo>
                    <a:pt x="443115" y="887044"/>
                  </a:lnTo>
                  <a:lnTo>
                    <a:pt x="430072" y="845032"/>
                  </a:lnTo>
                  <a:lnTo>
                    <a:pt x="409435" y="807008"/>
                  </a:lnTo>
                  <a:lnTo>
                    <a:pt x="382104" y="773874"/>
                  </a:lnTo>
                  <a:lnTo>
                    <a:pt x="348983" y="746544"/>
                  </a:lnTo>
                  <a:lnTo>
                    <a:pt x="310959" y="725906"/>
                  </a:lnTo>
                  <a:lnTo>
                    <a:pt x="268947" y="712863"/>
                  </a:lnTo>
                  <a:lnTo>
                    <a:pt x="223837" y="708317"/>
                  </a:lnTo>
                  <a:lnTo>
                    <a:pt x="178714" y="712863"/>
                  </a:lnTo>
                  <a:lnTo>
                    <a:pt x="136702" y="725906"/>
                  </a:lnTo>
                  <a:lnTo>
                    <a:pt x="98679" y="746544"/>
                  </a:lnTo>
                  <a:lnTo>
                    <a:pt x="65557" y="773874"/>
                  </a:lnTo>
                  <a:lnTo>
                    <a:pt x="38227" y="807008"/>
                  </a:lnTo>
                  <a:lnTo>
                    <a:pt x="17589" y="845032"/>
                  </a:lnTo>
                  <a:lnTo>
                    <a:pt x="4546" y="887044"/>
                  </a:lnTo>
                  <a:lnTo>
                    <a:pt x="0" y="932154"/>
                  </a:lnTo>
                  <a:lnTo>
                    <a:pt x="4546" y="977265"/>
                  </a:lnTo>
                  <a:lnTo>
                    <a:pt x="17589" y="1019289"/>
                  </a:lnTo>
                  <a:lnTo>
                    <a:pt x="38227" y="1057300"/>
                  </a:lnTo>
                  <a:lnTo>
                    <a:pt x="65557" y="1090434"/>
                  </a:lnTo>
                  <a:lnTo>
                    <a:pt x="98679" y="1117765"/>
                  </a:lnTo>
                  <a:lnTo>
                    <a:pt x="136702" y="1138402"/>
                  </a:lnTo>
                  <a:lnTo>
                    <a:pt x="178714" y="1151445"/>
                  </a:lnTo>
                  <a:lnTo>
                    <a:pt x="223837" y="1155992"/>
                  </a:lnTo>
                  <a:lnTo>
                    <a:pt x="268947" y="1151445"/>
                  </a:lnTo>
                  <a:lnTo>
                    <a:pt x="310959" y="1138402"/>
                  </a:lnTo>
                  <a:lnTo>
                    <a:pt x="348983" y="1117765"/>
                  </a:lnTo>
                  <a:lnTo>
                    <a:pt x="382104" y="1090434"/>
                  </a:lnTo>
                  <a:lnTo>
                    <a:pt x="409435" y="1057300"/>
                  </a:lnTo>
                  <a:lnTo>
                    <a:pt x="430072" y="1019289"/>
                  </a:lnTo>
                  <a:lnTo>
                    <a:pt x="443115" y="977265"/>
                  </a:lnTo>
                  <a:lnTo>
                    <a:pt x="447675" y="932154"/>
                  </a:lnTo>
                  <a:close/>
                </a:path>
                <a:path w="447675" h="4356100">
                  <a:moveTo>
                    <a:pt x="447675" y="223837"/>
                  </a:moveTo>
                  <a:lnTo>
                    <a:pt x="443115" y="178727"/>
                  </a:lnTo>
                  <a:lnTo>
                    <a:pt x="430072" y="136715"/>
                  </a:lnTo>
                  <a:lnTo>
                    <a:pt x="409435" y="98691"/>
                  </a:lnTo>
                  <a:lnTo>
                    <a:pt x="382104" y="65557"/>
                  </a:lnTo>
                  <a:lnTo>
                    <a:pt x="348983" y="38227"/>
                  </a:lnTo>
                  <a:lnTo>
                    <a:pt x="310959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14" y="4546"/>
                  </a:lnTo>
                  <a:lnTo>
                    <a:pt x="136702" y="17589"/>
                  </a:lnTo>
                  <a:lnTo>
                    <a:pt x="98679" y="38227"/>
                  </a:lnTo>
                  <a:lnTo>
                    <a:pt x="65557" y="65557"/>
                  </a:lnTo>
                  <a:lnTo>
                    <a:pt x="38227" y="98691"/>
                  </a:lnTo>
                  <a:lnTo>
                    <a:pt x="17589" y="136715"/>
                  </a:lnTo>
                  <a:lnTo>
                    <a:pt x="4546" y="178727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59"/>
                  </a:lnTo>
                  <a:lnTo>
                    <a:pt x="38227" y="348983"/>
                  </a:lnTo>
                  <a:lnTo>
                    <a:pt x="65557" y="382117"/>
                  </a:lnTo>
                  <a:lnTo>
                    <a:pt x="98679" y="409448"/>
                  </a:lnTo>
                  <a:lnTo>
                    <a:pt x="136702" y="430085"/>
                  </a:lnTo>
                  <a:lnTo>
                    <a:pt x="178714" y="443128"/>
                  </a:lnTo>
                  <a:lnTo>
                    <a:pt x="223837" y="447675"/>
                  </a:lnTo>
                  <a:lnTo>
                    <a:pt x="268947" y="443128"/>
                  </a:lnTo>
                  <a:lnTo>
                    <a:pt x="310959" y="430085"/>
                  </a:lnTo>
                  <a:lnTo>
                    <a:pt x="348983" y="409448"/>
                  </a:lnTo>
                  <a:lnTo>
                    <a:pt x="382104" y="382117"/>
                  </a:lnTo>
                  <a:lnTo>
                    <a:pt x="409435" y="348983"/>
                  </a:lnTo>
                  <a:lnTo>
                    <a:pt x="430072" y="310959"/>
                  </a:lnTo>
                  <a:lnTo>
                    <a:pt x="443115" y="268947"/>
                  </a:lnTo>
                  <a:lnTo>
                    <a:pt x="447675" y="223837"/>
                  </a:lnTo>
                  <a:close/>
                </a:path>
              </a:pathLst>
            </a:custGeom>
            <a:solidFill>
              <a:srgbClr val="7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47867" y="5627242"/>
              <a:ext cx="502920" cy="4253865"/>
            </a:xfrm>
            <a:custGeom>
              <a:avLst/>
              <a:gdLst/>
              <a:ahLst/>
              <a:cxnLst/>
              <a:rect l="l" t="t" r="r" b="b"/>
              <a:pathLst>
                <a:path w="502920" h="4253865">
                  <a:moveTo>
                    <a:pt x="447675" y="223837"/>
                  </a:moveTo>
                  <a:lnTo>
                    <a:pt x="443115" y="178727"/>
                  </a:lnTo>
                  <a:lnTo>
                    <a:pt x="430072" y="136715"/>
                  </a:lnTo>
                  <a:lnTo>
                    <a:pt x="409435" y="98691"/>
                  </a:lnTo>
                  <a:lnTo>
                    <a:pt x="382104" y="65570"/>
                  </a:lnTo>
                  <a:lnTo>
                    <a:pt x="348983" y="38227"/>
                  </a:lnTo>
                  <a:lnTo>
                    <a:pt x="310959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14" y="4546"/>
                  </a:lnTo>
                  <a:lnTo>
                    <a:pt x="136702" y="17589"/>
                  </a:lnTo>
                  <a:lnTo>
                    <a:pt x="98679" y="38227"/>
                  </a:lnTo>
                  <a:lnTo>
                    <a:pt x="65557" y="65570"/>
                  </a:lnTo>
                  <a:lnTo>
                    <a:pt x="38227" y="98691"/>
                  </a:lnTo>
                  <a:lnTo>
                    <a:pt x="17589" y="136715"/>
                  </a:lnTo>
                  <a:lnTo>
                    <a:pt x="4546" y="178727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72"/>
                  </a:lnTo>
                  <a:lnTo>
                    <a:pt x="38227" y="348996"/>
                  </a:lnTo>
                  <a:lnTo>
                    <a:pt x="65557" y="382117"/>
                  </a:lnTo>
                  <a:lnTo>
                    <a:pt x="98679" y="409448"/>
                  </a:lnTo>
                  <a:lnTo>
                    <a:pt x="136702" y="430085"/>
                  </a:lnTo>
                  <a:lnTo>
                    <a:pt x="178714" y="443128"/>
                  </a:lnTo>
                  <a:lnTo>
                    <a:pt x="223837" y="447675"/>
                  </a:lnTo>
                  <a:lnTo>
                    <a:pt x="268947" y="443128"/>
                  </a:lnTo>
                  <a:lnTo>
                    <a:pt x="310959" y="430085"/>
                  </a:lnTo>
                  <a:lnTo>
                    <a:pt x="348983" y="409448"/>
                  </a:lnTo>
                  <a:lnTo>
                    <a:pt x="382104" y="382117"/>
                  </a:lnTo>
                  <a:lnTo>
                    <a:pt x="409435" y="348996"/>
                  </a:lnTo>
                  <a:lnTo>
                    <a:pt x="430072" y="310972"/>
                  </a:lnTo>
                  <a:lnTo>
                    <a:pt x="443115" y="268947"/>
                  </a:lnTo>
                  <a:lnTo>
                    <a:pt x="447675" y="223837"/>
                  </a:lnTo>
                  <a:close/>
                </a:path>
                <a:path w="502920" h="4253865">
                  <a:moveTo>
                    <a:pt x="471487" y="2413177"/>
                  </a:moveTo>
                  <a:lnTo>
                    <a:pt x="466928" y="2368067"/>
                  </a:lnTo>
                  <a:lnTo>
                    <a:pt x="453885" y="2326055"/>
                  </a:lnTo>
                  <a:lnTo>
                    <a:pt x="433247" y="2288032"/>
                  </a:lnTo>
                  <a:lnTo>
                    <a:pt x="405917" y="2254897"/>
                  </a:lnTo>
                  <a:lnTo>
                    <a:pt x="372795" y="2227567"/>
                  </a:lnTo>
                  <a:lnTo>
                    <a:pt x="334772" y="2206929"/>
                  </a:lnTo>
                  <a:lnTo>
                    <a:pt x="292760" y="2193887"/>
                  </a:lnTo>
                  <a:lnTo>
                    <a:pt x="247650" y="2189340"/>
                  </a:lnTo>
                  <a:lnTo>
                    <a:pt x="202526" y="2193887"/>
                  </a:lnTo>
                  <a:lnTo>
                    <a:pt x="160515" y="2206929"/>
                  </a:lnTo>
                  <a:lnTo>
                    <a:pt x="122491" y="2227567"/>
                  </a:lnTo>
                  <a:lnTo>
                    <a:pt x="89369" y="2254897"/>
                  </a:lnTo>
                  <a:lnTo>
                    <a:pt x="62039" y="2288032"/>
                  </a:lnTo>
                  <a:lnTo>
                    <a:pt x="41402" y="2326055"/>
                  </a:lnTo>
                  <a:lnTo>
                    <a:pt x="28359" y="2368067"/>
                  </a:lnTo>
                  <a:lnTo>
                    <a:pt x="23812" y="2413177"/>
                  </a:lnTo>
                  <a:lnTo>
                    <a:pt x="28359" y="2458288"/>
                  </a:lnTo>
                  <a:lnTo>
                    <a:pt x="41402" y="2500312"/>
                  </a:lnTo>
                  <a:lnTo>
                    <a:pt x="62039" y="2538323"/>
                  </a:lnTo>
                  <a:lnTo>
                    <a:pt x="89369" y="2571458"/>
                  </a:lnTo>
                  <a:lnTo>
                    <a:pt x="122491" y="2598788"/>
                  </a:lnTo>
                  <a:lnTo>
                    <a:pt x="160515" y="2619425"/>
                  </a:lnTo>
                  <a:lnTo>
                    <a:pt x="202526" y="2632468"/>
                  </a:lnTo>
                  <a:lnTo>
                    <a:pt x="247650" y="2637015"/>
                  </a:lnTo>
                  <a:lnTo>
                    <a:pt x="292760" y="2632468"/>
                  </a:lnTo>
                  <a:lnTo>
                    <a:pt x="334772" y="2619425"/>
                  </a:lnTo>
                  <a:lnTo>
                    <a:pt x="372795" y="2598788"/>
                  </a:lnTo>
                  <a:lnTo>
                    <a:pt x="405917" y="2571458"/>
                  </a:lnTo>
                  <a:lnTo>
                    <a:pt x="433247" y="2538323"/>
                  </a:lnTo>
                  <a:lnTo>
                    <a:pt x="453885" y="2500312"/>
                  </a:lnTo>
                  <a:lnTo>
                    <a:pt x="466928" y="2458288"/>
                  </a:lnTo>
                  <a:lnTo>
                    <a:pt x="471487" y="2413177"/>
                  </a:lnTo>
                  <a:close/>
                </a:path>
                <a:path w="502920" h="4253865">
                  <a:moveTo>
                    <a:pt x="471487" y="1699590"/>
                  </a:moveTo>
                  <a:lnTo>
                    <a:pt x="466928" y="1654479"/>
                  </a:lnTo>
                  <a:lnTo>
                    <a:pt x="453885" y="1612468"/>
                  </a:lnTo>
                  <a:lnTo>
                    <a:pt x="433247" y="1574444"/>
                  </a:lnTo>
                  <a:lnTo>
                    <a:pt x="405917" y="1541310"/>
                  </a:lnTo>
                  <a:lnTo>
                    <a:pt x="372795" y="1513979"/>
                  </a:lnTo>
                  <a:lnTo>
                    <a:pt x="334772" y="1493342"/>
                  </a:lnTo>
                  <a:lnTo>
                    <a:pt x="292760" y="1480299"/>
                  </a:lnTo>
                  <a:lnTo>
                    <a:pt x="247650" y="1475752"/>
                  </a:lnTo>
                  <a:lnTo>
                    <a:pt x="202526" y="1480299"/>
                  </a:lnTo>
                  <a:lnTo>
                    <a:pt x="160515" y="1493342"/>
                  </a:lnTo>
                  <a:lnTo>
                    <a:pt x="122491" y="1513979"/>
                  </a:lnTo>
                  <a:lnTo>
                    <a:pt x="89369" y="1541310"/>
                  </a:lnTo>
                  <a:lnTo>
                    <a:pt x="62039" y="1574444"/>
                  </a:lnTo>
                  <a:lnTo>
                    <a:pt x="41402" y="1612468"/>
                  </a:lnTo>
                  <a:lnTo>
                    <a:pt x="28359" y="1654479"/>
                  </a:lnTo>
                  <a:lnTo>
                    <a:pt x="23812" y="1699590"/>
                  </a:lnTo>
                  <a:lnTo>
                    <a:pt x="28359" y="1744700"/>
                  </a:lnTo>
                  <a:lnTo>
                    <a:pt x="41402" y="1786712"/>
                  </a:lnTo>
                  <a:lnTo>
                    <a:pt x="62039" y="1824736"/>
                  </a:lnTo>
                  <a:lnTo>
                    <a:pt x="89369" y="1857870"/>
                  </a:lnTo>
                  <a:lnTo>
                    <a:pt x="122491" y="1885200"/>
                  </a:lnTo>
                  <a:lnTo>
                    <a:pt x="160515" y="1905838"/>
                  </a:lnTo>
                  <a:lnTo>
                    <a:pt x="202526" y="1918881"/>
                  </a:lnTo>
                  <a:lnTo>
                    <a:pt x="247650" y="1923427"/>
                  </a:lnTo>
                  <a:lnTo>
                    <a:pt x="292760" y="1918881"/>
                  </a:lnTo>
                  <a:lnTo>
                    <a:pt x="334772" y="1905838"/>
                  </a:lnTo>
                  <a:lnTo>
                    <a:pt x="372795" y="1885200"/>
                  </a:lnTo>
                  <a:lnTo>
                    <a:pt x="405917" y="1857870"/>
                  </a:lnTo>
                  <a:lnTo>
                    <a:pt x="433247" y="1824736"/>
                  </a:lnTo>
                  <a:lnTo>
                    <a:pt x="453885" y="1786712"/>
                  </a:lnTo>
                  <a:lnTo>
                    <a:pt x="466928" y="1744700"/>
                  </a:lnTo>
                  <a:lnTo>
                    <a:pt x="471487" y="1699590"/>
                  </a:lnTo>
                  <a:close/>
                </a:path>
                <a:path w="502920" h="4253865">
                  <a:moveTo>
                    <a:pt x="483387" y="3198558"/>
                  </a:moveTo>
                  <a:lnTo>
                    <a:pt x="478840" y="3153448"/>
                  </a:lnTo>
                  <a:lnTo>
                    <a:pt x="465797" y="3111423"/>
                  </a:lnTo>
                  <a:lnTo>
                    <a:pt x="445160" y="3073400"/>
                  </a:lnTo>
                  <a:lnTo>
                    <a:pt x="417830" y="3040278"/>
                  </a:lnTo>
                  <a:lnTo>
                    <a:pt x="384695" y="3012948"/>
                  </a:lnTo>
                  <a:lnTo>
                    <a:pt x="346671" y="2992310"/>
                  </a:lnTo>
                  <a:lnTo>
                    <a:pt x="304660" y="2979267"/>
                  </a:lnTo>
                  <a:lnTo>
                    <a:pt x="259549" y="2974721"/>
                  </a:lnTo>
                  <a:lnTo>
                    <a:pt x="214439" y="2979267"/>
                  </a:lnTo>
                  <a:lnTo>
                    <a:pt x="172427" y="2992310"/>
                  </a:lnTo>
                  <a:lnTo>
                    <a:pt x="134404" y="3012948"/>
                  </a:lnTo>
                  <a:lnTo>
                    <a:pt x="101269" y="3040278"/>
                  </a:lnTo>
                  <a:lnTo>
                    <a:pt x="73939" y="3073400"/>
                  </a:lnTo>
                  <a:lnTo>
                    <a:pt x="53301" y="3111423"/>
                  </a:lnTo>
                  <a:lnTo>
                    <a:pt x="40259" y="3153448"/>
                  </a:lnTo>
                  <a:lnTo>
                    <a:pt x="35712" y="3198558"/>
                  </a:lnTo>
                  <a:lnTo>
                    <a:pt x="40259" y="3243669"/>
                  </a:lnTo>
                  <a:lnTo>
                    <a:pt x="53301" y="3285680"/>
                  </a:lnTo>
                  <a:lnTo>
                    <a:pt x="73939" y="3323704"/>
                  </a:lnTo>
                  <a:lnTo>
                    <a:pt x="101269" y="3356826"/>
                  </a:lnTo>
                  <a:lnTo>
                    <a:pt x="134404" y="3384169"/>
                  </a:lnTo>
                  <a:lnTo>
                    <a:pt x="172427" y="3404806"/>
                  </a:lnTo>
                  <a:lnTo>
                    <a:pt x="214439" y="3417849"/>
                  </a:lnTo>
                  <a:lnTo>
                    <a:pt x="259549" y="3422396"/>
                  </a:lnTo>
                  <a:lnTo>
                    <a:pt x="304660" y="3417849"/>
                  </a:lnTo>
                  <a:lnTo>
                    <a:pt x="346671" y="3404806"/>
                  </a:lnTo>
                  <a:lnTo>
                    <a:pt x="384695" y="3384169"/>
                  </a:lnTo>
                  <a:lnTo>
                    <a:pt x="417830" y="3356826"/>
                  </a:lnTo>
                  <a:lnTo>
                    <a:pt x="445160" y="3323704"/>
                  </a:lnTo>
                  <a:lnTo>
                    <a:pt x="465797" y="3285680"/>
                  </a:lnTo>
                  <a:lnTo>
                    <a:pt x="478840" y="3243669"/>
                  </a:lnTo>
                  <a:lnTo>
                    <a:pt x="483387" y="3198558"/>
                  </a:lnTo>
                  <a:close/>
                </a:path>
                <a:path w="502920" h="4253865">
                  <a:moveTo>
                    <a:pt x="483387" y="948829"/>
                  </a:moveTo>
                  <a:lnTo>
                    <a:pt x="478840" y="903719"/>
                  </a:lnTo>
                  <a:lnTo>
                    <a:pt x="465797" y="861707"/>
                  </a:lnTo>
                  <a:lnTo>
                    <a:pt x="445160" y="823683"/>
                  </a:lnTo>
                  <a:lnTo>
                    <a:pt x="417830" y="790562"/>
                  </a:lnTo>
                  <a:lnTo>
                    <a:pt x="384695" y="763231"/>
                  </a:lnTo>
                  <a:lnTo>
                    <a:pt x="346671" y="742581"/>
                  </a:lnTo>
                  <a:lnTo>
                    <a:pt x="304660" y="729551"/>
                  </a:lnTo>
                  <a:lnTo>
                    <a:pt x="259549" y="724992"/>
                  </a:lnTo>
                  <a:lnTo>
                    <a:pt x="214439" y="729551"/>
                  </a:lnTo>
                  <a:lnTo>
                    <a:pt x="172427" y="742581"/>
                  </a:lnTo>
                  <a:lnTo>
                    <a:pt x="134404" y="763231"/>
                  </a:lnTo>
                  <a:lnTo>
                    <a:pt x="101269" y="790562"/>
                  </a:lnTo>
                  <a:lnTo>
                    <a:pt x="73939" y="823683"/>
                  </a:lnTo>
                  <a:lnTo>
                    <a:pt x="53301" y="861707"/>
                  </a:lnTo>
                  <a:lnTo>
                    <a:pt x="40259" y="903719"/>
                  </a:lnTo>
                  <a:lnTo>
                    <a:pt x="35712" y="948829"/>
                  </a:lnTo>
                  <a:lnTo>
                    <a:pt x="40259" y="993940"/>
                  </a:lnTo>
                  <a:lnTo>
                    <a:pt x="53301" y="1035964"/>
                  </a:lnTo>
                  <a:lnTo>
                    <a:pt x="73939" y="1073988"/>
                  </a:lnTo>
                  <a:lnTo>
                    <a:pt x="101269" y="1107109"/>
                  </a:lnTo>
                  <a:lnTo>
                    <a:pt x="134404" y="1134440"/>
                  </a:lnTo>
                  <a:lnTo>
                    <a:pt x="172427" y="1155077"/>
                  </a:lnTo>
                  <a:lnTo>
                    <a:pt x="214439" y="1168120"/>
                  </a:lnTo>
                  <a:lnTo>
                    <a:pt x="259549" y="1172667"/>
                  </a:lnTo>
                  <a:lnTo>
                    <a:pt x="304660" y="1168120"/>
                  </a:lnTo>
                  <a:lnTo>
                    <a:pt x="346671" y="1155077"/>
                  </a:lnTo>
                  <a:lnTo>
                    <a:pt x="384695" y="1134440"/>
                  </a:lnTo>
                  <a:lnTo>
                    <a:pt x="417830" y="1107109"/>
                  </a:lnTo>
                  <a:lnTo>
                    <a:pt x="445160" y="1073988"/>
                  </a:lnTo>
                  <a:lnTo>
                    <a:pt x="465797" y="1035964"/>
                  </a:lnTo>
                  <a:lnTo>
                    <a:pt x="478840" y="993940"/>
                  </a:lnTo>
                  <a:lnTo>
                    <a:pt x="483387" y="948829"/>
                  </a:lnTo>
                  <a:close/>
                </a:path>
                <a:path w="502920" h="4253865">
                  <a:moveTo>
                    <a:pt x="502716" y="4029443"/>
                  </a:moveTo>
                  <a:lnTo>
                    <a:pt x="498170" y="3984333"/>
                  </a:lnTo>
                  <a:lnTo>
                    <a:pt x="485127" y="3942321"/>
                  </a:lnTo>
                  <a:lnTo>
                    <a:pt x="464489" y="3904297"/>
                  </a:lnTo>
                  <a:lnTo>
                    <a:pt x="437159" y="3871176"/>
                  </a:lnTo>
                  <a:lnTo>
                    <a:pt x="404025" y="3843845"/>
                  </a:lnTo>
                  <a:lnTo>
                    <a:pt x="366001" y="3823208"/>
                  </a:lnTo>
                  <a:lnTo>
                    <a:pt x="323989" y="3810165"/>
                  </a:lnTo>
                  <a:lnTo>
                    <a:pt x="278879" y="3805605"/>
                  </a:lnTo>
                  <a:lnTo>
                    <a:pt x="233768" y="3810165"/>
                  </a:lnTo>
                  <a:lnTo>
                    <a:pt x="191757" y="3823208"/>
                  </a:lnTo>
                  <a:lnTo>
                    <a:pt x="153733" y="3843845"/>
                  </a:lnTo>
                  <a:lnTo>
                    <a:pt x="120599" y="3871176"/>
                  </a:lnTo>
                  <a:lnTo>
                    <a:pt x="93268" y="3904297"/>
                  </a:lnTo>
                  <a:lnTo>
                    <a:pt x="72631" y="3942321"/>
                  </a:lnTo>
                  <a:lnTo>
                    <a:pt x="59588" y="3984333"/>
                  </a:lnTo>
                  <a:lnTo>
                    <a:pt x="55041" y="4029443"/>
                  </a:lnTo>
                  <a:lnTo>
                    <a:pt x="59588" y="4074566"/>
                  </a:lnTo>
                  <a:lnTo>
                    <a:pt x="72631" y="4116578"/>
                  </a:lnTo>
                  <a:lnTo>
                    <a:pt x="93268" y="4154601"/>
                  </a:lnTo>
                  <a:lnTo>
                    <a:pt x="120599" y="4187723"/>
                  </a:lnTo>
                  <a:lnTo>
                    <a:pt x="153733" y="4215054"/>
                  </a:lnTo>
                  <a:lnTo>
                    <a:pt x="191757" y="4235691"/>
                  </a:lnTo>
                  <a:lnTo>
                    <a:pt x="233768" y="4248734"/>
                  </a:lnTo>
                  <a:lnTo>
                    <a:pt x="278879" y="4253281"/>
                  </a:lnTo>
                  <a:lnTo>
                    <a:pt x="323989" y="4248734"/>
                  </a:lnTo>
                  <a:lnTo>
                    <a:pt x="366001" y="4235691"/>
                  </a:lnTo>
                  <a:lnTo>
                    <a:pt x="404025" y="4215054"/>
                  </a:lnTo>
                  <a:lnTo>
                    <a:pt x="437159" y="4187723"/>
                  </a:lnTo>
                  <a:lnTo>
                    <a:pt x="464489" y="4154601"/>
                  </a:lnTo>
                  <a:lnTo>
                    <a:pt x="485127" y="4116578"/>
                  </a:lnTo>
                  <a:lnTo>
                    <a:pt x="498170" y="4074566"/>
                  </a:lnTo>
                  <a:lnTo>
                    <a:pt x="502716" y="4029443"/>
                  </a:lnTo>
                  <a:close/>
                </a:path>
              </a:pathLst>
            </a:custGeom>
            <a:solidFill>
              <a:srgbClr val="039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77568" y="3136184"/>
              <a:ext cx="2181225" cy="1457325"/>
            </a:xfrm>
            <a:custGeom>
              <a:avLst/>
              <a:gdLst/>
              <a:ahLst/>
              <a:cxnLst/>
              <a:rect l="l" t="t" r="r" b="b"/>
              <a:pathLst>
                <a:path w="2181225" h="1457325">
                  <a:moveTo>
                    <a:pt x="1695757" y="1457316"/>
                  </a:moveTo>
                  <a:lnTo>
                    <a:pt x="485466" y="1457316"/>
                  </a:lnTo>
                  <a:lnTo>
                    <a:pt x="437484" y="1454933"/>
                  </a:lnTo>
                  <a:lnTo>
                    <a:pt x="390314" y="1447871"/>
                  </a:lnTo>
                  <a:lnTo>
                    <a:pt x="344275" y="1436263"/>
                  </a:lnTo>
                  <a:lnTo>
                    <a:pt x="299686" y="1420241"/>
                  </a:lnTo>
                  <a:lnTo>
                    <a:pt x="256865" y="1399937"/>
                  </a:lnTo>
                  <a:lnTo>
                    <a:pt x="216129" y="1375485"/>
                  </a:lnTo>
                  <a:lnTo>
                    <a:pt x="177798" y="1347015"/>
                  </a:lnTo>
                  <a:lnTo>
                    <a:pt x="142189" y="1314660"/>
                  </a:lnTo>
                  <a:lnTo>
                    <a:pt x="109940" y="1278935"/>
                  </a:lnTo>
                  <a:lnTo>
                    <a:pt x="81564" y="1240478"/>
                  </a:lnTo>
                  <a:lnTo>
                    <a:pt x="57191" y="1199609"/>
                  </a:lnTo>
                  <a:lnTo>
                    <a:pt x="36953" y="1156647"/>
                  </a:lnTo>
                  <a:lnTo>
                    <a:pt x="20984" y="1111912"/>
                  </a:lnTo>
                  <a:lnTo>
                    <a:pt x="9414" y="1065722"/>
                  </a:lnTo>
                  <a:lnTo>
                    <a:pt x="2375" y="1018398"/>
                  </a:lnTo>
                  <a:lnTo>
                    <a:pt x="0" y="970258"/>
                  </a:lnTo>
                  <a:lnTo>
                    <a:pt x="0" y="487058"/>
                  </a:lnTo>
                  <a:lnTo>
                    <a:pt x="2375" y="438918"/>
                  </a:lnTo>
                  <a:lnTo>
                    <a:pt x="9414" y="391594"/>
                  </a:lnTo>
                  <a:lnTo>
                    <a:pt x="20984" y="345404"/>
                  </a:lnTo>
                  <a:lnTo>
                    <a:pt x="36953" y="300669"/>
                  </a:lnTo>
                  <a:lnTo>
                    <a:pt x="57191" y="257707"/>
                  </a:lnTo>
                  <a:lnTo>
                    <a:pt x="81564" y="216838"/>
                  </a:lnTo>
                  <a:lnTo>
                    <a:pt x="109940" y="178381"/>
                  </a:lnTo>
                  <a:lnTo>
                    <a:pt x="142189" y="142656"/>
                  </a:lnTo>
                  <a:lnTo>
                    <a:pt x="177798" y="110301"/>
                  </a:lnTo>
                  <a:lnTo>
                    <a:pt x="216129" y="81831"/>
                  </a:lnTo>
                  <a:lnTo>
                    <a:pt x="256865" y="57378"/>
                  </a:lnTo>
                  <a:lnTo>
                    <a:pt x="299686" y="37075"/>
                  </a:lnTo>
                  <a:lnTo>
                    <a:pt x="344275" y="21053"/>
                  </a:lnTo>
                  <a:lnTo>
                    <a:pt x="390314" y="9445"/>
                  </a:lnTo>
                  <a:lnTo>
                    <a:pt x="437484" y="2383"/>
                  </a:lnTo>
                  <a:lnTo>
                    <a:pt x="485466" y="0"/>
                  </a:lnTo>
                  <a:lnTo>
                    <a:pt x="1695757" y="0"/>
                  </a:lnTo>
                  <a:lnTo>
                    <a:pt x="1743740" y="2383"/>
                  </a:lnTo>
                  <a:lnTo>
                    <a:pt x="1790910" y="9445"/>
                  </a:lnTo>
                  <a:lnTo>
                    <a:pt x="1836948" y="21053"/>
                  </a:lnTo>
                  <a:lnTo>
                    <a:pt x="1881538" y="37075"/>
                  </a:lnTo>
                  <a:lnTo>
                    <a:pt x="1924359" y="57378"/>
                  </a:lnTo>
                  <a:lnTo>
                    <a:pt x="1965095" y="81831"/>
                  </a:lnTo>
                  <a:lnTo>
                    <a:pt x="2003426" y="110301"/>
                  </a:lnTo>
                  <a:lnTo>
                    <a:pt x="2039034" y="142656"/>
                  </a:lnTo>
                  <a:lnTo>
                    <a:pt x="2071283" y="178381"/>
                  </a:lnTo>
                  <a:lnTo>
                    <a:pt x="2099660" y="216838"/>
                  </a:lnTo>
                  <a:lnTo>
                    <a:pt x="2124033" y="257707"/>
                  </a:lnTo>
                  <a:lnTo>
                    <a:pt x="2144270" y="300669"/>
                  </a:lnTo>
                  <a:lnTo>
                    <a:pt x="2160240" y="345404"/>
                  </a:lnTo>
                  <a:lnTo>
                    <a:pt x="2171810" y="391594"/>
                  </a:lnTo>
                  <a:lnTo>
                    <a:pt x="2178849" y="438918"/>
                  </a:lnTo>
                  <a:lnTo>
                    <a:pt x="2181224" y="487058"/>
                  </a:lnTo>
                  <a:lnTo>
                    <a:pt x="2181224" y="970258"/>
                  </a:lnTo>
                  <a:lnTo>
                    <a:pt x="2178849" y="1018398"/>
                  </a:lnTo>
                  <a:lnTo>
                    <a:pt x="2171810" y="1065722"/>
                  </a:lnTo>
                  <a:lnTo>
                    <a:pt x="2160240" y="1111912"/>
                  </a:lnTo>
                  <a:lnTo>
                    <a:pt x="2144270" y="1156647"/>
                  </a:lnTo>
                  <a:lnTo>
                    <a:pt x="2124033" y="1199609"/>
                  </a:lnTo>
                  <a:lnTo>
                    <a:pt x="2099660" y="1240478"/>
                  </a:lnTo>
                  <a:lnTo>
                    <a:pt x="2071283" y="1278935"/>
                  </a:lnTo>
                  <a:lnTo>
                    <a:pt x="2039034" y="1314660"/>
                  </a:lnTo>
                  <a:lnTo>
                    <a:pt x="2003426" y="1347015"/>
                  </a:lnTo>
                  <a:lnTo>
                    <a:pt x="1965095" y="1375485"/>
                  </a:lnTo>
                  <a:lnTo>
                    <a:pt x="1924359" y="1399937"/>
                  </a:lnTo>
                  <a:lnTo>
                    <a:pt x="1881538" y="1420241"/>
                  </a:lnTo>
                  <a:lnTo>
                    <a:pt x="1836948" y="1436263"/>
                  </a:lnTo>
                  <a:lnTo>
                    <a:pt x="1790910" y="1447871"/>
                  </a:lnTo>
                  <a:lnTo>
                    <a:pt x="1743740" y="1454933"/>
                  </a:lnTo>
                  <a:lnTo>
                    <a:pt x="1695757" y="1457316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67751" y="5651537"/>
              <a:ext cx="447675" cy="4245610"/>
            </a:xfrm>
            <a:custGeom>
              <a:avLst/>
              <a:gdLst/>
              <a:ahLst/>
              <a:cxnLst/>
              <a:rect l="l" t="t" r="r" b="b"/>
              <a:pathLst>
                <a:path w="447675" h="4245609">
                  <a:moveTo>
                    <a:pt x="447675" y="4021734"/>
                  </a:moveTo>
                  <a:lnTo>
                    <a:pt x="443128" y="3976624"/>
                  </a:lnTo>
                  <a:lnTo>
                    <a:pt x="430085" y="3934612"/>
                  </a:lnTo>
                  <a:lnTo>
                    <a:pt x="409448" y="3896588"/>
                  </a:lnTo>
                  <a:lnTo>
                    <a:pt x="382117" y="3863454"/>
                  </a:lnTo>
                  <a:lnTo>
                    <a:pt x="348983" y="3836124"/>
                  </a:lnTo>
                  <a:lnTo>
                    <a:pt x="310959" y="3815486"/>
                  </a:lnTo>
                  <a:lnTo>
                    <a:pt x="268947" y="3802443"/>
                  </a:lnTo>
                  <a:lnTo>
                    <a:pt x="223837" y="3797897"/>
                  </a:lnTo>
                  <a:lnTo>
                    <a:pt x="178727" y="3802443"/>
                  </a:lnTo>
                  <a:lnTo>
                    <a:pt x="136702" y="3815486"/>
                  </a:lnTo>
                  <a:lnTo>
                    <a:pt x="98679" y="3836124"/>
                  </a:lnTo>
                  <a:lnTo>
                    <a:pt x="65557" y="3863454"/>
                  </a:lnTo>
                  <a:lnTo>
                    <a:pt x="38227" y="3896588"/>
                  </a:lnTo>
                  <a:lnTo>
                    <a:pt x="17589" y="3934612"/>
                  </a:lnTo>
                  <a:lnTo>
                    <a:pt x="4546" y="3976624"/>
                  </a:lnTo>
                  <a:lnTo>
                    <a:pt x="0" y="4021734"/>
                  </a:lnTo>
                  <a:lnTo>
                    <a:pt x="4546" y="4066844"/>
                  </a:lnTo>
                  <a:lnTo>
                    <a:pt x="17589" y="4108869"/>
                  </a:lnTo>
                  <a:lnTo>
                    <a:pt x="38227" y="4146880"/>
                  </a:lnTo>
                  <a:lnTo>
                    <a:pt x="65557" y="4180014"/>
                  </a:lnTo>
                  <a:lnTo>
                    <a:pt x="98679" y="4207345"/>
                  </a:lnTo>
                  <a:lnTo>
                    <a:pt x="136702" y="4227982"/>
                  </a:lnTo>
                  <a:lnTo>
                    <a:pt x="178727" y="4241025"/>
                  </a:lnTo>
                  <a:lnTo>
                    <a:pt x="223837" y="4245572"/>
                  </a:lnTo>
                  <a:lnTo>
                    <a:pt x="268947" y="4241025"/>
                  </a:lnTo>
                  <a:lnTo>
                    <a:pt x="310959" y="4227982"/>
                  </a:lnTo>
                  <a:lnTo>
                    <a:pt x="348983" y="4207345"/>
                  </a:lnTo>
                  <a:lnTo>
                    <a:pt x="382117" y="4180014"/>
                  </a:lnTo>
                  <a:lnTo>
                    <a:pt x="409448" y="4146880"/>
                  </a:lnTo>
                  <a:lnTo>
                    <a:pt x="430085" y="4108869"/>
                  </a:lnTo>
                  <a:lnTo>
                    <a:pt x="443128" y="4066844"/>
                  </a:lnTo>
                  <a:lnTo>
                    <a:pt x="447675" y="4021734"/>
                  </a:lnTo>
                  <a:close/>
                </a:path>
                <a:path w="447675" h="4245609">
                  <a:moveTo>
                    <a:pt x="447675" y="3203308"/>
                  </a:moveTo>
                  <a:lnTo>
                    <a:pt x="443128" y="3158198"/>
                  </a:lnTo>
                  <a:lnTo>
                    <a:pt x="430085" y="3116173"/>
                  </a:lnTo>
                  <a:lnTo>
                    <a:pt x="409448" y="3078149"/>
                  </a:lnTo>
                  <a:lnTo>
                    <a:pt x="382117" y="3045028"/>
                  </a:lnTo>
                  <a:lnTo>
                    <a:pt x="348983" y="3017697"/>
                  </a:lnTo>
                  <a:lnTo>
                    <a:pt x="310959" y="2997060"/>
                  </a:lnTo>
                  <a:lnTo>
                    <a:pt x="268947" y="2984017"/>
                  </a:lnTo>
                  <a:lnTo>
                    <a:pt x="223837" y="2979470"/>
                  </a:lnTo>
                  <a:lnTo>
                    <a:pt x="178727" y="2984017"/>
                  </a:lnTo>
                  <a:lnTo>
                    <a:pt x="136702" y="2997060"/>
                  </a:lnTo>
                  <a:lnTo>
                    <a:pt x="98679" y="3017697"/>
                  </a:lnTo>
                  <a:lnTo>
                    <a:pt x="65557" y="3045028"/>
                  </a:lnTo>
                  <a:lnTo>
                    <a:pt x="38227" y="3078149"/>
                  </a:lnTo>
                  <a:lnTo>
                    <a:pt x="17589" y="3116173"/>
                  </a:lnTo>
                  <a:lnTo>
                    <a:pt x="4546" y="3158198"/>
                  </a:lnTo>
                  <a:lnTo>
                    <a:pt x="0" y="3203308"/>
                  </a:lnTo>
                  <a:lnTo>
                    <a:pt x="4546" y="3248418"/>
                  </a:lnTo>
                  <a:lnTo>
                    <a:pt x="17589" y="3290430"/>
                  </a:lnTo>
                  <a:lnTo>
                    <a:pt x="38227" y="3328454"/>
                  </a:lnTo>
                  <a:lnTo>
                    <a:pt x="65557" y="3361575"/>
                  </a:lnTo>
                  <a:lnTo>
                    <a:pt x="98679" y="3388918"/>
                  </a:lnTo>
                  <a:lnTo>
                    <a:pt x="136702" y="3409556"/>
                  </a:lnTo>
                  <a:lnTo>
                    <a:pt x="178727" y="3422599"/>
                  </a:lnTo>
                  <a:lnTo>
                    <a:pt x="223837" y="3427145"/>
                  </a:lnTo>
                  <a:lnTo>
                    <a:pt x="268947" y="3422599"/>
                  </a:lnTo>
                  <a:lnTo>
                    <a:pt x="310959" y="3409556"/>
                  </a:lnTo>
                  <a:lnTo>
                    <a:pt x="348983" y="3388918"/>
                  </a:lnTo>
                  <a:lnTo>
                    <a:pt x="382117" y="3361575"/>
                  </a:lnTo>
                  <a:lnTo>
                    <a:pt x="409448" y="3328454"/>
                  </a:lnTo>
                  <a:lnTo>
                    <a:pt x="430085" y="3290430"/>
                  </a:lnTo>
                  <a:lnTo>
                    <a:pt x="443128" y="3248418"/>
                  </a:lnTo>
                  <a:lnTo>
                    <a:pt x="447675" y="3203308"/>
                  </a:lnTo>
                  <a:close/>
                </a:path>
                <a:path w="447675" h="4245609">
                  <a:moveTo>
                    <a:pt x="447675" y="2454630"/>
                  </a:moveTo>
                  <a:lnTo>
                    <a:pt x="443128" y="2409520"/>
                  </a:lnTo>
                  <a:lnTo>
                    <a:pt x="430085" y="2367508"/>
                  </a:lnTo>
                  <a:lnTo>
                    <a:pt x="409448" y="2329484"/>
                  </a:lnTo>
                  <a:lnTo>
                    <a:pt x="382117" y="2296350"/>
                  </a:lnTo>
                  <a:lnTo>
                    <a:pt x="348983" y="2269020"/>
                  </a:lnTo>
                  <a:lnTo>
                    <a:pt x="310959" y="2248382"/>
                  </a:lnTo>
                  <a:lnTo>
                    <a:pt x="268947" y="2235339"/>
                  </a:lnTo>
                  <a:lnTo>
                    <a:pt x="223837" y="2230793"/>
                  </a:lnTo>
                  <a:lnTo>
                    <a:pt x="178727" y="2235339"/>
                  </a:lnTo>
                  <a:lnTo>
                    <a:pt x="136702" y="2248382"/>
                  </a:lnTo>
                  <a:lnTo>
                    <a:pt x="98679" y="2269020"/>
                  </a:lnTo>
                  <a:lnTo>
                    <a:pt x="65557" y="2296350"/>
                  </a:lnTo>
                  <a:lnTo>
                    <a:pt x="38227" y="2329484"/>
                  </a:lnTo>
                  <a:lnTo>
                    <a:pt x="17589" y="2367508"/>
                  </a:lnTo>
                  <a:lnTo>
                    <a:pt x="4546" y="2409520"/>
                  </a:lnTo>
                  <a:lnTo>
                    <a:pt x="0" y="2454630"/>
                  </a:lnTo>
                  <a:lnTo>
                    <a:pt x="4546" y="2499741"/>
                  </a:lnTo>
                  <a:lnTo>
                    <a:pt x="17589" y="2541752"/>
                  </a:lnTo>
                  <a:lnTo>
                    <a:pt x="38227" y="2579776"/>
                  </a:lnTo>
                  <a:lnTo>
                    <a:pt x="65557" y="2612910"/>
                  </a:lnTo>
                  <a:lnTo>
                    <a:pt x="98679" y="2640241"/>
                  </a:lnTo>
                  <a:lnTo>
                    <a:pt x="136702" y="2660878"/>
                  </a:lnTo>
                  <a:lnTo>
                    <a:pt x="178727" y="2673921"/>
                  </a:lnTo>
                  <a:lnTo>
                    <a:pt x="223837" y="2678468"/>
                  </a:lnTo>
                  <a:lnTo>
                    <a:pt x="268947" y="2673921"/>
                  </a:lnTo>
                  <a:lnTo>
                    <a:pt x="310959" y="2660878"/>
                  </a:lnTo>
                  <a:lnTo>
                    <a:pt x="348983" y="2640241"/>
                  </a:lnTo>
                  <a:lnTo>
                    <a:pt x="382117" y="2612910"/>
                  </a:lnTo>
                  <a:lnTo>
                    <a:pt x="409448" y="2579776"/>
                  </a:lnTo>
                  <a:lnTo>
                    <a:pt x="430085" y="2541752"/>
                  </a:lnTo>
                  <a:lnTo>
                    <a:pt x="443128" y="2499741"/>
                  </a:lnTo>
                  <a:lnTo>
                    <a:pt x="447675" y="2454630"/>
                  </a:lnTo>
                  <a:close/>
                </a:path>
                <a:path w="447675" h="4245609">
                  <a:moveTo>
                    <a:pt x="447675" y="1669084"/>
                  </a:moveTo>
                  <a:lnTo>
                    <a:pt x="443128" y="1623974"/>
                  </a:lnTo>
                  <a:lnTo>
                    <a:pt x="430085" y="1581962"/>
                  </a:lnTo>
                  <a:lnTo>
                    <a:pt x="409448" y="1543939"/>
                  </a:lnTo>
                  <a:lnTo>
                    <a:pt x="382117" y="1510804"/>
                  </a:lnTo>
                  <a:lnTo>
                    <a:pt x="348983" y="1483474"/>
                  </a:lnTo>
                  <a:lnTo>
                    <a:pt x="310959" y="1462836"/>
                  </a:lnTo>
                  <a:lnTo>
                    <a:pt x="268947" y="1449793"/>
                  </a:lnTo>
                  <a:lnTo>
                    <a:pt x="223837" y="1445247"/>
                  </a:lnTo>
                  <a:lnTo>
                    <a:pt x="178727" y="1449793"/>
                  </a:lnTo>
                  <a:lnTo>
                    <a:pt x="136702" y="1462836"/>
                  </a:lnTo>
                  <a:lnTo>
                    <a:pt x="98679" y="1483474"/>
                  </a:lnTo>
                  <a:lnTo>
                    <a:pt x="65557" y="1510804"/>
                  </a:lnTo>
                  <a:lnTo>
                    <a:pt x="38227" y="1543939"/>
                  </a:lnTo>
                  <a:lnTo>
                    <a:pt x="17589" y="1581962"/>
                  </a:lnTo>
                  <a:lnTo>
                    <a:pt x="4546" y="1623974"/>
                  </a:lnTo>
                  <a:lnTo>
                    <a:pt x="0" y="1669084"/>
                  </a:lnTo>
                  <a:lnTo>
                    <a:pt x="4546" y="1714195"/>
                  </a:lnTo>
                  <a:lnTo>
                    <a:pt x="17589" y="1756206"/>
                  </a:lnTo>
                  <a:lnTo>
                    <a:pt x="38227" y="1794230"/>
                  </a:lnTo>
                  <a:lnTo>
                    <a:pt x="65557" y="1827364"/>
                  </a:lnTo>
                  <a:lnTo>
                    <a:pt x="98679" y="1854695"/>
                  </a:lnTo>
                  <a:lnTo>
                    <a:pt x="136702" y="1875332"/>
                  </a:lnTo>
                  <a:lnTo>
                    <a:pt x="178727" y="1888375"/>
                  </a:lnTo>
                  <a:lnTo>
                    <a:pt x="223837" y="1892922"/>
                  </a:lnTo>
                  <a:lnTo>
                    <a:pt x="268947" y="1888375"/>
                  </a:lnTo>
                  <a:lnTo>
                    <a:pt x="310959" y="1875332"/>
                  </a:lnTo>
                  <a:lnTo>
                    <a:pt x="348983" y="1854695"/>
                  </a:lnTo>
                  <a:lnTo>
                    <a:pt x="382117" y="1827364"/>
                  </a:lnTo>
                  <a:lnTo>
                    <a:pt x="409448" y="1794230"/>
                  </a:lnTo>
                  <a:lnTo>
                    <a:pt x="430085" y="1756206"/>
                  </a:lnTo>
                  <a:lnTo>
                    <a:pt x="443128" y="1714195"/>
                  </a:lnTo>
                  <a:lnTo>
                    <a:pt x="447675" y="1669084"/>
                  </a:lnTo>
                  <a:close/>
                </a:path>
                <a:path w="447675" h="4245609">
                  <a:moveTo>
                    <a:pt x="447675" y="936383"/>
                  </a:moveTo>
                  <a:lnTo>
                    <a:pt x="443128" y="891260"/>
                  </a:lnTo>
                  <a:lnTo>
                    <a:pt x="430085" y="849249"/>
                  </a:lnTo>
                  <a:lnTo>
                    <a:pt x="409448" y="811225"/>
                  </a:lnTo>
                  <a:lnTo>
                    <a:pt x="382117" y="778103"/>
                  </a:lnTo>
                  <a:lnTo>
                    <a:pt x="348983" y="750773"/>
                  </a:lnTo>
                  <a:lnTo>
                    <a:pt x="310959" y="730135"/>
                  </a:lnTo>
                  <a:lnTo>
                    <a:pt x="268947" y="717092"/>
                  </a:lnTo>
                  <a:lnTo>
                    <a:pt x="223837" y="712546"/>
                  </a:lnTo>
                  <a:lnTo>
                    <a:pt x="178727" y="717092"/>
                  </a:lnTo>
                  <a:lnTo>
                    <a:pt x="136702" y="730135"/>
                  </a:lnTo>
                  <a:lnTo>
                    <a:pt x="98679" y="750773"/>
                  </a:lnTo>
                  <a:lnTo>
                    <a:pt x="65557" y="778103"/>
                  </a:lnTo>
                  <a:lnTo>
                    <a:pt x="38227" y="811225"/>
                  </a:lnTo>
                  <a:lnTo>
                    <a:pt x="17589" y="849249"/>
                  </a:lnTo>
                  <a:lnTo>
                    <a:pt x="4546" y="891260"/>
                  </a:lnTo>
                  <a:lnTo>
                    <a:pt x="0" y="936383"/>
                  </a:lnTo>
                  <a:lnTo>
                    <a:pt x="4546" y="981494"/>
                  </a:lnTo>
                  <a:lnTo>
                    <a:pt x="17589" y="1023505"/>
                  </a:lnTo>
                  <a:lnTo>
                    <a:pt x="38227" y="1061529"/>
                  </a:lnTo>
                  <a:lnTo>
                    <a:pt x="65557" y="1094651"/>
                  </a:lnTo>
                  <a:lnTo>
                    <a:pt x="98679" y="1121981"/>
                  </a:lnTo>
                  <a:lnTo>
                    <a:pt x="136702" y="1142619"/>
                  </a:lnTo>
                  <a:lnTo>
                    <a:pt x="178727" y="1155661"/>
                  </a:lnTo>
                  <a:lnTo>
                    <a:pt x="223837" y="1160221"/>
                  </a:lnTo>
                  <a:lnTo>
                    <a:pt x="268947" y="1155661"/>
                  </a:lnTo>
                  <a:lnTo>
                    <a:pt x="310959" y="1142619"/>
                  </a:lnTo>
                  <a:lnTo>
                    <a:pt x="348983" y="1121981"/>
                  </a:lnTo>
                  <a:lnTo>
                    <a:pt x="382117" y="1094651"/>
                  </a:lnTo>
                  <a:lnTo>
                    <a:pt x="409448" y="1061529"/>
                  </a:lnTo>
                  <a:lnTo>
                    <a:pt x="430085" y="1023505"/>
                  </a:lnTo>
                  <a:lnTo>
                    <a:pt x="443128" y="981494"/>
                  </a:lnTo>
                  <a:lnTo>
                    <a:pt x="447675" y="936383"/>
                  </a:lnTo>
                  <a:close/>
                </a:path>
                <a:path w="447675" h="4245609">
                  <a:moveTo>
                    <a:pt x="447675" y="223837"/>
                  </a:moveTo>
                  <a:lnTo>
                    <a:pt x="443128" y="178727"/>
                  </a:lnTo>
                  <a:lnTo>
                    <a:pt x="430085" y="136702"/>
                  </a:lnTo>
                  <a:lnTo>
                    <a:pt x="409448" y="98691"/>
                  </a:lnTo>
                  <a:lnTo>
                    <a:pt x="382117" y="65557"/>
                  </a:lnTo>
                  <a:lnTo>
                    <a:pt x="348983" y="38227"/>
                  </a:lnTo>
                  <a:lnTo>
                    <a:pt x="310959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27" y="4546"/>
                  </a:lnTo>
                  <a:lnTo>
                    <a:pt x="136702" y="17589"/>
                  </a:lnTo>
                  <a:lnTo>
                    <a:pt x="98679" y="38227"/>
                  </a:lnTo>
                  <a:lnTo>
                    <a:pt x="65557" y="65557"/>
                  </a:lnTo>
                  <a:lnTo>
                    <a:pt x="38227" y="98691"/>
                  </a:lnTo>
                  <a:lnTo>
                    <a:pt x="17589" y="136702"/>
                  </a:lnTo>
                  <a:lnTo>
                    <a:pt x="4546" y="178727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59"/>
                  </a:lnTo>
                  <a:lnTo>
                    <a:pt x="38227" y="348983"/>
                  </a:lnTo>
                  <a:lnTo>
                    <a:pt x="65557" y="382117"/>
                  </a:lnTo>
                  <a:lnTo>
                    <a:pt x="98679" y="409448"/>
                  </a:lnTo>
                  <a:lnTo>
                    <a:pt x="136702" y="430085"/>
                  </a:lnTo>
                  <a:lnTo>
                    <a:pt x="178727" y="443128"/>
                  </a:lnTo>
                  <a:lnTo>
                    <a:pt x="223837" y="447675"/>
                  </a:lnTo>
                  <a:lnTo>
                    <a:pt x="268947" y="443128"/>
                  </a:lnTo>
                  <a:lnTo>
                    <a:pt x="310959" y="430085"/>
                  </a:lnTo>
                  <a:lnTo>
                    <a:pt x="348983" y="409448"/>
                  </a:lnTo>
                  <a:lnTo>
                    <a:pt x="382117" y="382117"/>
                  </a:lnTo>
                  <a:lnTo>
                    <a:pt x="409448" y="348983"/>
                  </a:lnTo>
                  <a:lnTo>
                    <a:pt x="430085" y="310959"/>
                  </a:lnTo>
                  <a:lnTo>
                    <a:pt x="443128" y="268947"/>
                  </a:lnTo>
                  <a:lnTo>
                    <a:pt x="447675" y="223837"/>
                  </a:lnTo>
                  <a:close/>
                </a:path>
              </a:pathLst>
            </a:custGeom>
            <a:solidFill>
              <a:srgbClr val="00C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270377" y="3249523"/>
            <a:ext cx="1017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40" dirty="0">
                <a:latin typeface="Trebuchet MS"/>
                <a:cs typeface="Trebuchet MS"/>
              </a:rPr>
              <a:t>Май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(2023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02908" y="3432403"/>
            <a:ext cx="195262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200" spc="40" dirty="0">
                <a:latin typeface="Trebuchet MS"/>
                <a:cs typeface="Trebuchet MS"/>
              </a:rPr>
              <a:t>Преподобный </a:t>
            </a:r>
            <a:r>
              <a:rPr sz="1200" spc="5" dirty="0">
                <a:latin typeface="Trebuchet MS"/>
                <a:cs typeface="Trebuchet MS"/>
              </a:rPr>
              <a:t>Герасим 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Болдинский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(день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памяти</a:t>
            </a:r>
            <a:r>
              <a:rPr sz="1200" spc="-55" dirty="0">
                <a:latin typeface="Trebuchet MS"/>
                <a:cs typeface="Trebuchet MS"/>
              </a:rPr>
              <a:t> - </a:t>
            </a:r>
            <a:r>
              <a:rPr sz="1200" spc="-35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14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мая)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36742" y="3234571"/>
            <a:ext cx="2065020" cy="8636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b="1" spc="110" dirty="0">
                <a:latin typeface="Trebuchet MS"/>
                <a:cs typeface="Trebuchet MS"/>
              </a:rPr>
              <a:t>Июнь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(2023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200" spc="30" dirty="0">
                <a:latin typeface="Trebuchet MS"/>
                <a:cs typeface="Trebuchet MS"/>
              </a:rPr>
              <a:t>Михаил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Иванович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Глинка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200" spc="-5" dirty="0">
                <a:latin typeface="Trebuchet MS"/>
                <a:cs typeface="Trebuchet MS"/>
              </a:rPr>
              <a:t>(день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рождения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М.И.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Глинки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1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июня)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4313" y="2172822"/>
            <a:ext cx="895349" cy="89534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21990" y="2147164"/>
            <a:ext cx="895349" cy="89534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7474288" y="3204421"/>
            <a:ext cx="178943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 marR="125730" algn="ctr">
              <a:lnSpc>
                <a:spcPct val="114599"/>
              </a:lnSpc>
              <a:spcBef>
                <a:spcPts val="100"/>
              </a:spcBef>
            </a:pPr>
            <a:r>
              <a:rPr sz="1200" b="1" spc="105" dirty="0">
                <a:latin typeface="Trebuchet MS"/>
                <a:cs typeface="Trebuchet MS"/>
              </a:rPr>
              <a:t>Июль </a:t>
            </a:r>
            <a:r>
              <a:rPr sz="1200" b="1" spc="-25" dirty="0">
                <a:latin typeface="Trebuchet MS"/>
                <a:cs typeface="Trebuchet MS"/>
              </a:rPr>
              <a:t>(2023 </a:t>
            </a:r>
            <a:r>
              <a:rPr sz="1200" b="1" spc="-40" dirty="0">
                <a:latin typeface="Trebuchet MS"/>
                <a:cs typeface="Trebuchet MS"/>
              </a:rPr>
              <a:t>г.) </a:t>
            </a:r>
            <a:r>
              <a:rPr sz="1200" b="1" spc="-3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Свято-Владимирский  </a:t>
            </a:r>
            <a:r>
              <a:rPr sz="1200" spc="25" dirty="0">
                <a:latin typeface="Trebuchet MS"/>
                <a:cs typeface="Trebuchet MS"/>
              </a:rPr>
              <a:t>монастырь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на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истоке</a:t>
            </a:r>
            <a:endParaRPr sz="1200">
              <a:latin typeface="Trebuchet MS"/>
              <a:cs typeface="Trebuchet MS"/>
            </a:endParaRPr>
          </a:p>
          <a:p>
            <a:pPr marL="12065" marR="5080" algn="ctr">
              <a:lnSpc>
                <a:spcPct val="114599"/>
              </a:lnSpc>
            </a:pPr>
            <a:r>
              <a:rPr sz="1200" spc="25" dirty="0">
                <a:latin typeface="Trebuchet MS"/>
                <a:cs typeface="Trebuchet MS"/>
              </a:rPr>
              <a:t>Днепра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(День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Крещения  </a:t>
            </a:r>
            <a:r>
              <a:rPr sz="1200" spc="-5" dirty="0">
                <a:latin typeface="Trebuchet MS"/>
                <a:cs typeface="Trebuchet MS"/>
              </a:rPr>
              <a:t>Руси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28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июля)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720898" y="3133242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1695680" y="1438274"/>
                </a:moveTo>
                <a:lnTo>
                  <a:pt x="485444" y="1438274"/>
                </a:lnTo>
                <a:lnTo>
                  <a:pt x="437464" y="1435896"/>
                </a:lnTo>
                <a:lnTo>
                  <a:pt x="390296" y="1428850"/>
                </a:lnTo>
                <a:lnTo>
                  <a:pt x="344260" y="1417267"/>
                </a:lnTo>
                <a:lnTo>
                  <a:pt x="299672" y="1401280"/>
                </a:lnTo>
                <a:lnTo>
                  <a:pt x="256853" y="1381021"/>
                </a:lnTo>
                <a:lnTo>
                  <a:pt x="216119" y="1356622"/>
                </a:lnTo>
                <a:lnTo>
                  <a:pt x="177790" y="1328214"/>
                </a:lnTo>
                <a:lnTo>
                  <a:pt x="142183" y="1295930"/>
                </a:lnTo>
                <a:lnTo>
                  <a:pt x="109935" y="1260283"/>
                </a:lnTo>
                <a:lnTo>
                  <a:pt x="81560" y="1221910"/>
                </a:lnTo>
                <a:lnTo>
                  <a:pt x="57188" y="1181130"/>
                </a:lnTo>
                <a:lnTo>
                  <a:pt x="36952" y="1138262"/>
                </a:lnTo>
                <a:lnTo>
                  <a:pt x="20983" y="1093624"/>
                </a:lnTo>
                <a:lnTo>
                  <a:pt x="9413" y="1047536"/>
                </a:lnTo>
                <a:lnTo>
                  <a:pt x="2375" y="1000315"/>
                </a:lnTo>
                <a:lnTo>
                  <a:pt x="0" y="952280"/>
                </a:lnTo>
                <a:lnTo>
                  <a:pt x="0" y="485994"/>
                </a:lnTo>
                <a:lnTo>
                  <a:pt x="2375" y="437959"/>
                </a:lnTo>
                <a:lnTo>
                  <a:pt x="9413" y="390738"/>
                </a:lnTo>
                <a:lnTo>
                  <a:pt x="20983" y="344649"/>
                </a:lnTo>
                <a:lnTo>
                  <a:pt x="36952" y="300012"/>
                </a:lnTo>
                <a:lnTo>
                  <a:pt x="57188" y="257144"/>
                </a:lnTo>
                <a:lnTo>
                  <a:pt x="81560" y="216364"/>
                </a:lnTo>
                <a:lnTo>
                  <a:pt x="109935" y="177991"/>
                </a:lnTo>
                <a:lnTo>
                  <a:pt x="142183" y="142344"/>
                </a:lnTo>
                <a:lnTo>
                  <a:pt x="177790" y="110060"/>
                </a:lnTo>
                <a:lnTo>
                  <a:pt x="216119" y="81652"/>
                </a:lnTo>
                <a:lnTo>
                  <a:pt x="256853" y="57253"/>
                </a:lnTo>
                <a:lnTo>
                  <a:pt x="299672" y="36994"/>
                </a:lnTo>
                <a:lnTo>
                  <a:pt x="344260" y="21007"/>
                </a:lnTo>
                <a:lnTo>
                  <a:pt x="390296" y="9424"/>
                </a:lnTo>
                <a:lnTo>
                  <a:pt x="437464" y="2378"/>
                </a:lnTo>
                <a:lnTo>
                  <a:pt x="485444" y="0"/>
                </a:lnTo>
                <a:lnTo>
                  <a:pt x="1695680" y="0"/>
                </a:lnTo>
                <a:lnTo>
                  <a:pt x="1743660" y="2378"/>
                </a:lnTo>
                <a:lnTo>
                  <a:pt x="1790828" y="9424"/>
                </a:lnTo>
                <a:lnTo>
                  <a:pt x="1836864" y="21007"/>
                </a:lnTo>
                <a:lnTo>
                  <a:pt x="1881452" y="36994"/>
                </a:lnTo>
                <a:lnTo>
                  <a:pt x="1924271" y="57253"/>
                </a:lnTo>
                <a:lnTo>
                  <a:pt x="1965005" y="81652"/>
                </a:lnTo>
                <a:lnTo>
                  <a:pt x="2003334" y="110060"/>
                </a:lnTo>
                <a:lnTo>
                  <a:pt x="2038941" y="142344"/>
                </a:lnTo>
                <a:lnTo>
                  <a:pt x="2071189" y="177991"/>
                </a:lnTo>
                <a:lnTo>
                  <a:pt x="2099564" y="216364"/>
                </a:lnTo>
                <a:lnTo>
                  <a:pt x="2123936" y="257144"/>
                </a:lnTo>
                <a:lnTo>
                  <a:pt x="2144172" y="300012"/>
                </a:lnTo>
                <a:lnTo>
                  <a:pt x="2160141" y="344649"/>
                </a:lnTo>
                <a:lnTo>
                  <a:pt x="2171711" y="390738"/>
                </a:lnTo>
                <a:lnTo>
                  <a:pt x="2178749" y="437959"/>
                </a:lnTo>
                <a:lnTo>
                  <a:pt x="2181125" y="485994"/>
                </a:lnTo>
                <a:lnTo>
                  <a:pt x="2181125" y="952280"/>
                </a:lnTo>
                <a:lnTo>
                  <a:pt x="2178749" y="1000315"/>
                </a:lnTo>
                <a:lnTo>
                  <a:pt x="2171711" y="1047536"/>
                </a:lnTo>
                <a:lnTo>
                  <a:pt x="2160141" y="1093624"/>
                </a:lnTo>
                <a:lnTo>
                  <a:pt x="2144172" y="1138262"/>
                </a:lnTo>
                <a:lnTo>
                  <a:pt x="2123936" y="1181130"/>
                </a:lnTo>
                <a:lnTo>
                  <a:pt x="2099564" y="1221910"/>
                </a:lnTo>
                <a:lnTo>
                  <a:pt x="2071189" y="1260283"/>
                </a:lnTo>
                <a:lnTo>
                  <a:pt x="2038941" y="1295930"/>
                </a:lnTo>
                <a:lnTo>
                  <a:pt x="2003334" y="1328214"/>
                </a:lnTo>
                <a:lnTo>
                  <a:pt x="1965005" y="1356622"/>
                </a:lnTo>
                <a:lnTo>
                  <a:pt x="1924271" y="1381021"/>
                </a:lnTo>
                <a:lnTo>
                  <a:pt x="1881452" y="1401280"/>
                </a:lnTo>
                <a:lnTo>
                  <a:pt x="1836864" y="1417267"/>
                </a:lnTo>
                <a:lnTo>
                  <a:pt x="1790828" y="1428850"/>
                </a:lnTo>
                <a:lnTo>
                  <a:pt x="1743660" y="1435896"/>
                </a:lnTo>
                <a:lnTo>
                  <a:pt x="1695680" y="1438274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794988" y="3193557"/>
            <a:ext cx="2031364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6515" algn="ctr">
              <a:lnSpc>
                <a:spcPct val="114599"/>
              </a:lnSpc>
              <a:spcBef>
                <a:spcPts val="100"/>
              </a:spcBef>
            </a:pPr>
            <a:r>
              <a:rPr sz="1200" b="1" spc="50" dirty="0">
                <a:latin typeface="Trebuchet MS"/>
                <a:cs typeface="Trebuchet MS"/>
              </a:rPr>
              <a:t>Август </a:t>
            </a:r>
            <a:r>
              <a:rPr sz="1200" b="1" spc="-25" dirty="0">
                <a:latin typeface="Trebuchet MS"/>
                <a:cs typeface="Trebuchet MS"/>
              </a:rPr>
              <a:t>(2023 </a:t>
            </a:r>
            <a:r>
              <a:rPr sz="1200" b="1" spc="-40" dirty="0">
                <a:latin typeface="Trebuchet MS"/>
                <a:cs typeface="Trebuchet MS"/>
              </a:rPr>
              <a:t>г.) </a:t>
            </a:r>
            <a:r>
              <a:rPr sz="1200" b="1" spc="-3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Смоленская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икона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Божией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Матери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"Одигитрия"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1200" spc="5" dirty="0">
                <a:latin typeface="Trebuchet MS"/>
                <a:cs typeface="Trebuchet MS"/>
              </a:rPr>
              <a:t>(Одигитриевские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торжества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9-10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августа)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18156" y="2147164"/>
            <a:ext cx="885824" cy="885824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0564861" y="3097895"/>
            <a:ext cx="3791585" cy="6833870"/>
            <a:chOff x="10564861" y="3097895"/>
            <a:chExt cx="3791585" cy="6833870"/>
          </a:xfrm>
        </p:grpSpPr>
        <p:sp>
          <p:nvSpPr>
            <p:cNvPr id="42" name="object 42"/>
            <p:cNvSpPr/>
            <p:nvPr/>
          </p:nvSpPr>
          <p:spPr>
            <a:xfrm>
              <a:off x="10564850" y="5579668"/>
              <a:ext cx="471805" cy="4352290"/>
            </a:xfrm>
            <a:custGeom>
              <a:avLst/>
              <a:gdLst/>
              <a:ahLst/>
              <a:cxnLst/>
              <a:rect l="l" t="t" r="r" b="b"/>
              <a:pathLst>
                <a:path w="471804" h="4352290">
                  <a:moveTo>
                    <a:pt x="447675" y="957859"/>
                  </a:moveTo>
                  <a:lnTo>
                    <a:pt x="443128" y="912749"/>
                  </a:lnTo>
                  <a:lnTo>
                    <a:pt x="430085" y="870737"/>
                  </a:lnTo>
                  <a:lnTo>
                    <a:pt x="409448" y="832713"/>
                  </a:lnTo>
                  <a:lnTo>
                    <a:pt x="382117" y="799579"/>
                  </a:lnTo>
                  <a:lnTo>
                    <a:pt x="348996" y="772248"/>
                  </a:lnTo>
                  <a:lnTo>
                    <a:pt x="310972" y="751611"/>
                  </a:lnTo>
                  <a:lnTo>
                    <a:pt x="268947" y="738568"/>
                  </a:lnTo>
                  <a:lnTo>
                    <a:pt x="223837" y="734021"/>
                  </a:lnTo>
                  <a:lnTo>
                    <a:pt x="178727" y="738568"/>
                  </a:lnTo>
                  <a:lnTo>
                    <a:pt x="136715" y="751611"/>
                  </a:lnTo>
                  <a:lnTo>
                    <a:pt x="98691" y="772248"/>
                  </a:lnTo>
                  <a:lnTo>
                    <a:pt x="65570" y="799579"/>
                  </a:lnTo>
                  <a:lnTo>
                    <a:pt x="38227" y="832713"/>
                  </a:lnTo>
                  <a:lnTo>
                    <a:pt x="17589" y="870737"/>
                  </a:lnTo>
                  <a:lnTo>
                    <a:pt x="4546" y="912749"/>
                  </a:lnTo>
                  <a:lnTo>
                    <a:pt x="0" y="957859"/>
                  </a:lnTo>
                  <a:lnTo>
                    <a:pt x="4546" y="1002969"/>
                  </a:lnTo>
                  <a:lnTo>
                    <a:pt x="17589" y="1044981"/>
                  </a:lnTo>
                  <a:lnTo>
                    <a:pt x="38227" y="1083005"/>
                  </a:lnTo>
                  <a:lnTo>
                    <a:pt x="65570" y="1116139"/>
                  </a:lnTo>
                  <a:lnTo>
                    <a:pt x="98691" y="1143469"/>
                  </a:lnTo>
                  <a:lnTo>
                    <a:pt x="136715" y="1164107"/>
                  </a:lnTo>
                  <a:lnTo>
                    <a:pt x="178727" y="1177150"/>
                  </a:lnTo>
                  <a:lnTo>
                    <a:pt x="223837" y="1181696"/>
                  </a:lnTo>
                  <a:lnTo>
                    <a:pt x="268947" y="1177150"/>
                  </a:lnTo>
                  <a:lnTo>
                    <a:pt x="310972" y="1164107"/>
                  </a:lnTo>
                  <a:lnTo>
                    <a:pt x="348996" y="1143469"/>
                  </a:lnTo>
                  <a:lnTo>
                    <a:pt x="382117" y="1116139"/>
                  </a:lnTo>
                  <a:lnTo>
                    <a:pt x="409448" y="1083005"/>
                  </a:lnTo>
                  <a:lnTo>
                    <a:pt x="430085" y="1044981"/>
                  </a:lnTo>
                  <a:lnTo>
                    <a:pt x="443128" y="1002969"/>
                  </a:lnTo>
                  <a:lnTo>
                    <a:pt x="447675" y="957859"/>
                  </a:lnTo>
                  <a:close/>
                </a:path>
                <a:path w="471804" h="4352290">
                  <a:moveTo>
                    <a:pt x="471487" y="4128122"/>
                  </a:moveTo>
                  <a:lnTo>
                    <a:pt x="466940" y="4083012"/>
                  </a:lnTo>
                  <a:lnTo>
                    <a:pt x="453898" y="4041000"/>
                  </a:lnTo>
                  <a:lnTo>
                    <a:pt x="433260" y="4002976"/>
                  </a:lnTo>
                  <a:lnTo>
                    <a:pt x="405930" y="3969842"/>
                  </a:lnTo>
                  <a:lnTo>
                    <a:pt x="372808" y="3942511"/>
                  </a:lnTo>
                  <a:lnTo>
                    <a:pt x="334784" y="3921874"/>
                  </a:lnTo>
                  <a:lnTo>
                    <a:pt x="292760" y="3908831"/>
                  </a:lnTo>
                  <a:lnTo>
                    <a:pt x="247650" y="3904284"/>
                  </a:lnTo>
                  <a:lnTo>
                    <a:pt x="202539" y="3908831"/>
                  </a:lnTo>
                  <a:lnTo>
                    <a:pt x="160528" y="3921874"/>
                  </a:lnTo>
                  <a:lnTo>
                    <a:pt x="122504" y="3942511"/>
                  </a:lnTo>
                  <a:lnTo>
                    <a:pt x="89382" y="3969842"/>
                  </a:lnTo>
                  <a:lnTo>
                    <a:pt x="62039" y="4002976"/>
                  </a:lnTo>
                  <a:lnTo>
                    <a:pt x="41402" y="4041000"/>
                  </a:lnTo>
                  <a:lnTo>
                    <a:pt x="28359" y="4083012"/>
                  </a:lnTo>
                  <a:lnTo>
                    <a:pt x="23812" y="4128122"/>
                  </a:lnTo>
                  <a:lnTo>
                    <a:pt x="28359" y="4173232"/>
                  </a:lnTo>
                  <a:lnTo>
                    <a:pt x="41402" y="4215257"/>
                  </a:lnTo>
                  <a:lnTo>
                    <a:pt x="62039" y="4253281"/>
                  </a:lnTo>
                  <a:lnTo>
                    <a:pt x="89382" y="4286402"/>
                  </a:lnTo>
                  <a:lnTo>
                    <a:pt x="122504" y="4313733"/>
                  </a:lnTo>
                  <a:lnTo>
                    <a:pt x="160528" y="4334370"/>
                  </a:lnTo>
                  <a:lnTo>
                    <a:pt x="202539" y="4347413"/>
                  </a:lnTo>
                  <a:lnTo>
                    <a:pt x="247650" y="4351960"/>
                  </a:lnTo>
                  <a:lnTo>
                    <a:pt x="292760" y="4347413"/>
                  </a:lnTo>
                  <a:lnTo>
                    <a:pt x="334784" y="4334370"/>
                  </a:lnTo>
                  <a:lnTo>
                    <a:pt x="372808" y="4313733"/>
                  </a:lnTo>
                  <a:lnTo>
                    <a:pt x="405930" y="4286402"/>
                  </a:lnTo>
                  <a:lnTo>
                    <a:pt x="433260" y="4253281"/>
                  </a:lnTo>
                  <a:lnTo>
                    <a:pt x="453898" y="4215257"/>
                  </a:lnTo>
                  <a:lnTo>
                    <a:pt x="466940" y="4173232"/>
                  </a:lnTo>
                  <a:lnTo>
                    <a:pt x="471487" y="4128122"/>
                  </a:lnTo>
                  <a:close/>
                </a:path>
                <a:path w="471804" h="4352290">
                  <a:moveTo>
                    <a:pt x="471487" y="3246056"/>
                  </a:moveTo>
                  <a:lnTo>
                    <a:pt x="466940" y="3200946"/>
                  </a:lnTo>
                  <a:lnTo>
                    <a:pt x="453898" y="3158934"/>
                  </a:lnTo>
                  <a:lnTo>
                    <a:pt x="433260" y="3120910"/>
                  </a:lnTo>
                  <a:lnTo>
                    <a:pt x="405930" y="3087789"/>
                  </a:lnTo>
                  <a:lnTo>
                    <a:pt x="372808" y="3060458"/>
                  </a:lnTo>
                  <a:lnTo>
                    <a:pt x="334784" y="3039821"/>
                  </a:lnTo>
                  <a:lnTo>
                    <a:pt x="292760" y="3026778"/>
                  </a:lnTo>
                  <a:lnTo>
                    <a:pt x="247650" y="3022219"/>
                  </a:lnTo>
                  <a:lnTo>
                    <a:pt x="202539" y="3026778"/>
                  </a:lnTo>
                  <a:lnTo>
                    <a:pt x="160528" y="3039821"/>
                  </a:lnTo>
                  <a:lnTo>
                    <a:pt x="122504" y="3060458"/>
                  </a:lnTo>
                  <a:lnTo>
                    <a:pt x="89382" y="3087789"/>
                  </a:lnTo>
                  <a:lnTo>
                    <a:pt x="62039" y="3120910"/>
                  </a:lnTo>
                  <a:lnTo>
                    <a:pt x="41402" y="3158934"/>
                  </a:lnTo>
                  <a:lnTo>
                    <a:pt x="28359" y="3200946"/>
                  </a:lnTo>
                  <a:lnTo>
                    <a:pt x="23812" y="3246056"/>
                  </a:lnTo>
                  <a:lnTo>
                    <a:pt x="28359" y="3291179"/>
                  </a:lnTo>
                  <a:lnTo>
                    <a:pt x="41402" y="3333191"/>
                  </a:lnTo>
                  <a:lnTo>
                    <a:pt x="62039" y="3371215"/>
                  </a:lnTo>
                  <a:lnTo>
                    <a:pt x="89382" y="3404336"/>
                  </a:lnTo>
                  <a:lnTo>
                    <a:pt x="122504" y="3431667"/>
                  </a:lnTo>
                  <a:lnTo>
                    <a:pt x="160528" y="3452304"/>
                  </a:lnTo>
                  <a:lnTo>
                    <a:pt x="202539" y="3465347"/>
                  </a:lnTo>
                  <a:lnTo>
                    <a:pt x="247650" y="3469894"/>
                  </a:lnTo>
                  <a:lnTo>
                    <a:pt x="292760" y="3465347"/>
                  </a:lnTo>
                  <a:lnTo>
                    <a:pt x="334784" y="3452304"/>
                  </a:lnTo>
                  <a:lnTo>
                    <a:pt x="372808" y="3431667"/>
                  </a:lnTo>
                  <a:lnTo>
                    <a:pt x="405930" y="3404336"/>
                  </a:lnTo>
                  <a:lnTo>
                    <a:pt x="433260" y="3371215"/>
                  </a:lnTo>
                  <a:lnTo>
                    <a:pt x="453898" y="3333191"/>
                  </a:lnTo>
                  <a:lnTo>
                    <a:pt x="466940" y="3291179"/>
                  </a:lnTo>
                  <a:lnTo>
                    <a:pt x="471487" y="3246056"/>
                  </a:lnTo>
                  <a:close/>
                </a:path>
                <a:path w="471804" h="4352290">
                  <a:moveTo>
                    <a:pt x="471487" y="2465730"/>
                  </a:moveTo>
                  <a:lnTo>
                    <a:pt x="466940" y="2420620"/>
                  </a:lnTo>
                  <a:lnTo>
                    <a:pt x="453898" y="2378608"/>
                  </a:lnTo>
                  <a:lnTo>
                    <a:pt x="433260" y="2340584"/>
                  </a:lnTo>
                  <a:lnTo>
                    <a:pt x="405930" y="2307450"/>
                  </a:lnTo>
                  <a:lnTo>
                    <a:pt x="372808" y="2280120"/>
                  </a:lnTo>
                  <a:lnTo>
                    <a:pt x="334784" y="2259482"/>
                  </a:lnTo>
                  <a:lnTo>
                    <a:pt x="292760" y="2246439"/>
                  </a:lnTo>
                  <a:lnTo>
                    <a:pt x="247650" y="2241893"/>
                  </a:lnTo>
                  <a:lnTo>
                    <a:pt x="202539" y="2246439"/>
                  </a:lnTo>
                  <a:lnTo>
                    <a:pt x="160528" y="2259482"/>
                  </a:lnTo>
                  <a:lnTo>
                    <a:pt x="122504" y="2280120"/>
                  </a:lnTo>
                  <a:lnTo>
                    <a:pt x="89382" y="2307450"/>
                  </a:lnTo>
                  <a:lnTo>
                    <a:pt x="62039" y="2340584"/>
                  </a:lnTo>
                  <a:lnTo>
                    <a:pt x="41402" y="2378608"/>
                  </a:lnTo>
                  <a:lnTo>
                    <a:pt x="28359" y="2420620"/>
                  </a:lnTo>
                  <a:lnTo>
                    <a:pt x="23812" y="2465730"/>
                  </a:lnTo>
                  <a:lnTo>
                    <a:pt x="28359" y="2510840"/>
                  </a:lnTo>
                  <a:lnTo>
                    <a:pt x="41402" y="2552852"/>
                  </a:lnTo>
                  <a:lnTo>
                    <a:pt x="62039" y="2590876"/>
                  </a:lnTo>
                  <a:lnTo>
                    <a:pt x="89382" y="2624010"/>
                  </a:lnTo>
                  <a:lnTo>
                    <a:pt x="122504" y="2651341"/>
                  </a:lnTo>
                  <a:lnTo>
                    <a:pt x="160528" y="2671978"/>
                  </a:lnTo>
                  <a:lnTo>
                    <a:pt x="202539" y="2685021"/>
                  </a:lnTo>
                  <a:lnTo>
                    <a:pt x="247650" y="2689568"/>
                  </a:lnTo>
                  <a:lnTo>
                    <a:pt x="292760" y="2685021"/>
                  </a:lnTo>
                  <a:lnTo>
                    <a:pt x="334784" y="2671978"/>
                  </a:lnTo>
                  <a:lnTo>
                    <a:pt x="372808" y="2651341"/>
                  </a:lnTo>
                  <a:lnTo>
                    <a:pt x="405930" y="2624010"/>
                  </a:lnTo>
                  <a:lnTo>
                    <a:pt x="433260" y="2590876"/>
                  </a:lnTo>
                  <a:lnTo>
                    <a:pt x="453898" y="2552852"/>
                  </a:lnTo>
                  <a:lnTo>
                    <a:pt x="466940" y="2510840"/>
                  </a:lnTo>
                  <a:lnTo>
                    <a:pt x="471487" y="2465730"/>
                  </a:lnTo>
                  <a:close/>
                </a:path>
                <a:path w="471804" h="4352290">
                  <a:moveTo>
                    <a:pt x="471487" y="1734045"/>
                  </a:moveTo>
                  <a:lnTo>
                    <a:pt x="466940" y="1688934"/>
                  </a:lnTo>
                  <a:lnTo>
                    <a:pt x="453898" y="1646923"/>
                  </a:lnTo>
                  <a:lnTo>
                    <a:pt x="433260" y="1608899"/>
                  </a:lnTo>
                  <a:lnTo>
                    <a:pt x="405930" y="1575777"/>
                  </a:lnTo>
                  <a:lnTo>
                    <a:pt x="372808" y="1548434"/>
                  </a:lnTo>
                  <a:lnTo>
                    <a:pt x="334784" y="1527797"/>
                  </a:lnTo>
                  <a:lnTo>
                    <a:pt x="292760" y="1514754"/>
                  </a:lnTo>
                  <a:lnTo>
                    <a:pt x="247650" y="1510207"/>
                  </a:lnTo>
                  <a:lnTo>
                    <a:pt x="202539" y="1514754"/>
                  </a:lnTo>
                  <a:lnTo>
                    <a:pt x="160528" y="1527797"/>
                  </a:lnTo>
                  <a:lnTo>
                    <a:pt x="122504" y="1548434"/>
                  </a:lnTo>
                  <a:lnTo>
                    <a:pt x="89382" y="1575777"/>
                  </a:lnTo>
                  <a:lnTo>
                    <a:pt x="62039" y="1608899"/>
                  </a:lnTo>
                  <a:lnTo>
                    <a:pt x="41402" y="1646923"/>
                  </a:lnTo>
                  <a:lnTo>
                    <a:pt x="28359" y="1688934"/>
                  </a:lnTo>
                  <a:lnTo>
                    <a:pt x="23812" y="1734045"/>
                  </a:lnTo>
                  <a:lnTo>
                    <a:pt x="28359" y="1779155"/>
                  </a:lnTo>
                  <a:lnTo>
                    <a:pt x="41402" y="1821180"/>
                  </a:lnTo>
                  <a:lnTo>
                    <a:pt x="62039" y="1859203"/>
                  </a:lnTo>
                  <a:lnTo>
                    <a:pt x="89382" y="1892325"/>
                  </a:lnTo>
                  <a:lnTo>
                    <a:pt x="122504" y="1919655"/>
                  </a:lnTo>
                  <a:lnTo>
                    <a:pt x="160528" y="1940293"/>
                  </a:lnTo>
                  <a:lnTo>
                    <a:pt x="202539" y="1953336"/>
                  </a:lnTo>
                  <a:lnTo>
                    <a:pt x="247650" y="1957882"/>
                  </a:lnTo>
                  <a:lnTo>
                    <a:pt x="292760" y="1953336"/>
                  </a:lnTo>
                  <a:lnTo>
                    <a:pt x="334784" y="1940293"/>
                  </a:lnTo>
                  <a:lnTo>
                    <a:pt x="372808" y="1919655"/>
                  </a:lnTo>
                  <a:lnTo>
                    <a:pt x="405930" y="1892325"/>
                  </a:lnTo>
                  <a:lnTo>
                    <a:pt x="433260" y="1859203"/>
                  </a:lnTo>
                  <a:lnTo>
                    <a:pt x="453898" y="1821180"/>
                  </a:lnTo>
                  <a:lnTo>
                    <a:pt x="466940" y="1779155"/>
                  </a:lnTo>
                  <a:lnTo>
                    <a:pt x="471487" y="1734045"/>
                  </a:lnTo>
                  <a:close/>
                </a:path>
                <a:path w="471804" h="4352290">
                  <a:moveTo>
                    <a:pt x="471487" y="223837"/>
                  </a:moveTo>
                  <a:lnTo>
                    <a:pt x="466940" y="178727"/>
                  </a:lnTo>
                  <a:lnTo>
                    <a:pt x="453898" y="136715"/>
                  </a:lnTo>
                  <a:lnTo>
                    <a:pt x="433260" y="98691"/>
                  </a:lnTo>
                  <a:lnTo>
                    <a:pt x="405930" y="65557"/>
                  </a:lnTo>
                  <a:lnTo>
                    <a:pt x="372808" y="38227"/>
                  </a:lnTo>
                  <a:lnTo>
                    <a:pt x="334784" y="17589"/>
                  </a:lnTo>
                  <a:lnTo>
                    <a:pt x="292760" y="4546"/>
                  </a:lnTo>
                  <a:lnTo>
                    <a:pt x="247650" y="0"/>
                  </a:lnTo>
                  <a:lnTo>
                    <a:pt x="202539" y="4546"/>
                  </a:lnTo>
                  <a:lnTo>
                    <a:pt x="160528" y="17589"/>
                  </a:lnTo>
                  <a:lnTo>
                    <a:pt x="122504" y="38227"/>
                  </a:lnTo>
                  <a:lnTo>
                    <a:pt x="89382" y="65557"/>
                  </a:lnTo>
                  <a:lnTo>
                    <a:pt x="62039" y="98691"/>
                  </a:lnTo>
                  <a:lnTo>
                    <a:pt x="41402" y="136715"/>
                  </a:lnTo>
                  <a:lnTo>
                    <a:pt x="28359" y="178727"/>
                  </a:lnTo>
                  <a:lnTo>
                    <a:pt x="23812" y="223837"/>
                  </a:lnTo>
                  <a:lnTo>
                    <a:pt x="28359" y="268947"/>
                  </a:lnTo>
                  <a:lnTo>
                    <a:pt x="41402" y="310959"/>
                  </a:lnTo>
                  <a:lnTo>
                    <a:pt x="62039" y="348983"/>
                  </a:lnTo>
                  <a:lnTo>
                    <a:pt x="89382" y="382117"/>
                  </a:lnTo>
                  <a:lnTo>
                    <a:pt x="122504" y="409448"/>
                  </a:lnTo>
                  <a:lnTo>
                    <a:pt x="160528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84" y="430085"/>
                  </a:lnTo>
                  <a:lnTo>
                    <a:pt x="372808" y="409448"/>
                  </a:lnTo>
                  <a:lnTo>
                    <a:pt x="405930" y="382117"/>
                  </a:lnTo>
                  <a:lnTo>
                    <a:pt x="433260" y="348983"/>
                  </a:lnTo>
                  <a:lnTo>
                    <a:pt x="453898" y="310959"/>
                  </a:lnTo>
                  <a:lnTo>
                    <a:pt x="466940" y="268947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175135" y="3097895"/>
              <a:ext cx="2181225" cy="1581150"/>
            </a:xfrm>
            <a:custGeom>
              <a:avLst/>
              <a:gdLst/>
              <a:ahLst/>
              <a:cxnLst/>
              <a:rect l="l" t="t" r="r" b="b"/>
              <a:pathLst>
                <a:path w="2181225" h="1581150">
                  <a:moveTo>
                    <a:pt x="1695757" y="1581120"/>
                  </a:moveTo>
                  <a:lnTo>
                    <a:pt x="485466" y="1581120"/>
                  </a:lnTo>
                  <a:lnTo>
                    <a:pt x="437484" y="1578737"/>
                  </a:lnTo>
                  <a:lnTo>
                    <a:pt x="390314" y="1571676"/>
                  </a:lnTo>
                  <a:lnTo>
                    <a:pt x="344275" y="1560069"/>
                  </a:lnTo>
                  <a:lnTo>
                    <a:pt x="299686" y="1544049"/>
                  </a:lnTo>
                  <a:lnTo>
                    <a:pt x="256865" y="1523748"/>
                  </a:lnTo>
                  <a:lnTo>
                    <a:pt x="216129" y="1499298"/>
                  </a:lnTo>
                  <a:lnTo>
                    <a:pt x="177798" y="1470831"/>
                  </a:lnTo>
                  <a:lnTo>
                    <a:pt x="142189" y="1438480"/>
                  </a:lnTo>
                  <a:lnTo>
                    <a:pt x="109940" y="1402759"/>
                  </a:lnTo>
                  <a:lnTo>
                    <a:pt x="81564" y="1364307"/>
                  </a:lnTo>
                  <a:lnTo>
                    <a:pt x="57191" y="1323442"/>
                  </a:lnTo>
                  <a:lnTo>
                    <a:pt x="36953" y="1280485"/>
                  </a:lnTo>
                  <a:lnTo>
                    <a:pt x="20984" y="1235755"/>
                  </a:lnTo>
                  <a:lnTo>
                    <a:pt x="9414" y="1189571"/>
                  </a:lnTo>
                  <a:lnTo>
                    <a:pt x="2375" y="1142252"/>
                  </a:lnTo>
                  <a:lnTo>
                    <a:pt x="0" y="1094118"/>
                  </a:lnTo>
                  <a:lnTo>
                    <a:pt x="0" y="487002"/>
                  </a:lnTo>
                  <a:lnTo>
                    <a:pt x="2375" y="438868"/>
                  </a:lnTo>
                  <a:lnTo>
                    <a:pt x="9414" y="391549"/>
                  </a:lnTo>
                  <a:lnTo>
                    <a:pt x="20984" y="345365"/>
                  </a:lnTo>
                  <a:lnTo>
                    <a:pt x="36953" y="300634"/>
                  </a:lnTo>
                  <a:lnTo>
                    <a:pt x="57191" y="257677"/>
                  </a:lnTo>
                  <a:lnTo>
                    <a:pt x="81564" y="216813"/>
                  </a:lnTo>
                  <a:lnTo>
                    <a:pt x="109940" y="178360"/>
                  </a:lnTo>
                  <a:lnTo>
                    <a:pt x="142189" y="142639"/>
                  </a:lnTo>
                  <a:lnTo>
                    <a:pt x="177798" y="110288"/>
                  </a:lnTo>
                  <a:lnTo>
                    <a:pt x="216129" y="81822"/>
                  </a:lnTo>
                  <a:lnTo>
                    <a:pt x="256865" y="57372"/>
                  </a:lnTo>
                  <a:lnTo>
                    <a:pt x="299686" y="37070"/>
                  </a:lnTo>
                  <a:lnTo>
                    <a:pt x="344275" y="21050"/>
                  </a:lnTo>
                  <a:lnTo>
                    <a:pt x="390314" y="9444"/>
                  </a:lnTo>
                  <a:lnTo>
                    <a:pt x="437484" y="2383"/>
                  </a:lnTo>
                  <a:lnTo>
                    <a:pt x="485466" y="0"/>
                  </a:lnTo>
                  <a:lnTo>
                    <a:pt x="1695757" y="0"/>
                  </a:lnTo>
                  <a:lnTo>
                    <a:pt x="1743740" y="2383"/>
                  </a:lnTo>
                  <a:lnTo>
                    <a:pt x="1790910" y="9444"/>
                  </a:lnTo>
                  <a:lnTo>
                    <a:pt x="1836948" y="21050"/>
                  </a:lnTo>
                  <a:lnTo>
                    <a:pt x="1881538" y="37070"/>
                  </a:lnTo>
                  <a:lnTo>
                    <a:pt x="1924359" y="57372"/>
                  </a:lnTo>
                  <a:lnTo>
                    <a:pt x="1965095" y="81822"/>
                  </a:lnTo>
                  <a:lnTo>
                    <a:pt x="2003426" y="110288"/>
                  </a:lnTo>
                  <a:lnTo>
                    <a:pt x="2039034" y="142639"/>
                  </a:lnTo>
                  <a:lnTo>
                    <a:pt x="2071283" y="178360"/>
                  </a:lnTo>
                  <a:lnTo>
                    <a:pt x="2099660" y="216813"/>
                  </a:lnTo>
                  <a:lnTo>
                    <a:pt x="2124033" y="257677"/>
                  </a:lnTo>
                  <a:lnTo>
                    <a:pt x="2144270" y="300634"/>
                  </a:lnTo>
                  <a:lnTo>
                    <a:pt x="2160240" y="345365"/>
                  </a:lnTo>
                  <a:lnTo>
                    <a:pt x="2171810" y="391549"/>
                  </a:lnTo>
                  <a:lnTo>
                    <a:pt x="2178849" y="438868"/>
                  </a:lnTo>
                  <a:lnTo>
                    <a:pt x="2181224" y="487002"/>
                  </a:lnTo>
                  <a:lnTo>
                    <a:pt x="2181224" y="1094118"/>
                  </a:lnTo>
                  <a:lnTo>
                    <a:pt x="2178849" y="1142252"/>
                  </a:lnTo>
                  <a:lnTo>
                    <a:pt x="2171810" y="1189571"/>
                  </a:lnTo>
                  <a:lnTo>
                    <a:pt x="2160240" y="1235755"/>
                  </a:lnTo>
                  <a:lnTo>
                    <a:pt x="2144270" y="1280485"/>
                  </a:lnTo>
                  <a:lnTo>
                    <a:pt x="2124033" y="1323442"/>
                  </a:lnTo>
                  <a:lnTo>
                    <a:pt x="2099660" y="1364307"/>
                  </a:lnTo>
                  <a:lnTo>
                    <a:pt x="2071283" y="1402759"/>
                  </a:lnTo>
                  <a:lnTo>
                    <a:pt x="2039034" y="1438480"/>
                  </a:lnTo>
                  <a:lnTo>
                    <a:pt x="2003426" y="1470831"/>
                  </a:lnTo>
                  <a:lnTo>
                    <a:pt x="1965095" y="1499298"/>
                  </a:lnTo>
                  <a:lnTo>
                    <a:pt x="1924359" y="1523748"/>
                  </a:lnTo>
                  <a:lnTo>
                    <a:pt x="1881538" y="1544049"/>
                  </a:lnTo>
                  <a:lnTo>
                    <a:pt x="1836948" y="1560069"/>
                  </a:lnTo>
                  <a:lnTo>
                    <a:pt x="1790910" y="1571676"/>
                  </a:lnTo>
                  <a:lnTo>
                    <a:pt x="1743740" y="1578737"/>
                  </a:lnTo>
                  <a:lnTo>
                    <a:pt x="1695757" y="1581120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995326" y="5568263"/>
              <a:ext cx="471805" cy="4352290"/>
            </a:xfrm>
            <a:custGeom>
              <a:avLst/>
              <a:gdLst/>
              <a:ahLst/>
              <a:cxnLst/>
              <a:rect l="l" t="t" r="r" b="b"/>
              <a:pathLst>
                <a:path w="471805" h="4352290">
                  <a:moveTo>
                    <a:pt x="447675" y="4128135"/>
                  </a:moveTo>
                  <a:lnTo>
                    <a:pt x="443128" y="4083024"/>
                  </a:lnTo>
                  <a:lnTo>
                    <a:pt x="430085" y="4041000"/>
                  </a:lnTo>
                  <a:lnTo>
                    <a:pt x="409448" y="4002989"/>
                  </a:lnTo>
                  <a:lnTo>
                    <a:pt x="382117" y="3969855"/>
                  </a:lnTo>
                  <a:lnTo>
                    <a:pt x="348996" y="3942524"/>
                  </a:lnTo>
                  <a:lnTo>
                    <a:pt x="310972" y="3921887"/>
                  </a:lnTo>
                  <a:lnTo>
                    <a:pt x="268947" y="3908844"/>
                  </a:lnTo>
                  <a:lnTo>
                    <a:pt x="223837" y="3904297"/>
                  </a:lnTo>
                  <a:lnTo>
                    <a:pt x="178727" y="3908844"/>
                  </a:lnTo>
                  <a:lnTo>
                    <a:pt x="136715" y="3921887"/>
                  </a:lnTo>
                  <a:lnTo>
                    <a:pt x="98691" y="3942524"/>
                  </a:lnTo>
                  <a:lnTo>
                    <a:pt x="65570" y="3969855"/>
                  </a:lnTo>
                  <a:lnTo>
                    <a:pt x="38227" y="4002989"/>
                  </a:lnTo>
                  <a:lnTo>
                    <a:pt x="17589" y="4041000"/>
                  </a:lnTo>
                  <a:lnTo>
                    <a:pt x="4546" y="4083024"/>
                  </a:lnTo>
                  <a:lnTo>
                    <a:pt x="0" y="4128135"/>
                  </a:lnTo>
                  <a:lnTo>
                    <a:pt x="4546" y="4173245"/>
                  </a:lnTo>
                  <a:lnTo>
                    <a:pt x="17589" y="4215257"/>
                  </a:lnTo>
                  <a:lnTo>
                    <a:pt x="38227" y="4253281"/>
                  </a:lnTo>
                  <a:lnTo>
                    <a:pt x="65570" y="4286415"/>
                  </a:lnTo>
                  <a:lnTo>
                    <a:pt x="98691" y="4313745"/>
                  </a:lnTo>
                  <a:lnTo>
                    <a:pt x="136715" y="4334383"/>
                  </a:lnTo>
                  <a:lnTo>
                    <a:pt x="178727" y="4347426"/>
                  </a:lnTo>
                  <a:lnTo>
                    <a:pt x="223837" y="4351972"/>
                  </a:lnTo>
                  <a:lnTo>
                    <a:pt x="268947" y="4347426"/>
                  </a:lnTo>
                  <a:lnTo>
                    <a:pt x="310972" y="4334383"/>
                  </a:lnTo>
                  <a:lnTo>
                    <a:pt x="348996" y="4313745"/>
                  </a:lnTo>
                  <a:lnTo>
                    <a:pt x="382117" y="4286415"/>
                  </a:lnTo>
                  <a:lnTo>
                    <a:pt x="409448" y="4253281"/>
                  </a:lnTo>
                  <a:lnTo>
                    <a:pt x="430085" y="4215257"/>
                  </a:lnTo>
                  <a:lnTo>
                    <a:pt x="443128" y="4173245"/>
                  </a:lnTo>
                  <a:lnTo>
                    <a:pt x="447675" y="4128135"/>
                  </a:lnTo>
                  <a:close/>
                </a:path>
                <a:path w="471805" h="4352290">
                  <a:moveTo>
                    <a:pt x="447675" y="3261017"/>
                  </a:moveTo>
                  <a:lnTo>
                    <a:pt x="443128" y="3215906"/>
                  </a:lnTo>
                  <a:lnTo>
                    <a:pt x="430085" y="3173882"/>
                  </a:lnTo>
                  <a:lnTo>
                    <a:pt x="409448" y="3135858"/>
                  </a:lnTo>
                  <a:lnTo>
                    <a:pt x="382117" y="3102737"/>
                  </a:lnTo>
                  <a:lnTo>
                    <a:pt x="348996" y="3075406"/>
                  </a:lnTo>
                  <a:lnTo>
                    <a:pt x="310972" y="3054769"/>
                  </a:lnTo>
                  <a:lnTo>
                    <a:pt x="268947" y="3041726"/>
                  </a:lnTo>
                  <a:lnTo>
                    <a:pt x="223837" y="3037179"/>
                  </a:lnTo>
                  <a:lnTo>
                    <a:pt x="178727" y="3041726"/>
                  </a:lnTo>
                  <a:lnTo>
                    <a:pt x="136715" y="3054769"/>
                  </a:lnTo>
                  <a:lnTo>
                    <a:pt x="98691" y="3075406"/>
                  </a:lnTo>
                  <a:lnTo>
                    <a:pt x="65570" y="3102737"/>
                  </a:lnTo>
                  <a:lnTo>
                    <a:pt x="38227" y="3135858"/>
                  </a:lnTo>
                  <a:lnTo>
                    <a:pt x="17589" y="3173882"/>
                  </a:lnTo>
                  <a:lnTo>
                    <a:pt x="4546" y="3215906"/>
                  </a:lnTo>
                  <a:lnTo>
                    <a:pt x="0" y="3261017"/>
                  </a:lnTo>
                  <a:lnTo>
                    <a:pt x="4546" y="3306127"/>
                  </a:lnTo>
                  <a:lnTo>
                    <a:pt x="17589" y="3348139"/>
                  </a:lnTo>
                  <a:lnTo>
                    <a:pt x="38227" y="3386163"/>
                  </a:lnTo>
                  <a:lnTo>
                    <a:pt x="65570" y="3419284"/>
                  </a:lnTo>
                  <a:lnTo>
                    <a:pt x="98691" y="3446627"/>
                  </a:lnTo>
                  <a:lnTo>
                    <a:pt x="136715" y="3467265"/>
                  </a:lnTo>
                  <a:lnTo>
                    <a:pt x="178727" y="3480308"/>
                  </a:lnTo>
                  <a:lnTo>
                    <a:pt x="223837" y="3484854"/>
                  </a:lnTo>
                  <a:lnTo>
                    <a:pt x="268947" y="3480308"/>
                  </a:lnTo>
                  <a:lnTo>
                    <a:pt x="310972" y="3467265"/>
                  </a:lnTo>
                  <a:lnTo>
                    <a:pt x="348996" y="3446627"/>
                  </a:lnTo>
                  <a:lnTo>
                    <a:pt x="382117" y="3419284"/>
                  </a:lnTo>
                  <a:lnTo>
                    <a:pt x="409448" y="3386163"/>
                  </a:lnTo>
                  <a:lnTo>
                    <a:pt x="430085" y="3348139"/>
                  </a:lnTo>
                  <a:lnTo>
                    <a:pt x="443128" y="3306127"/>
                  </a:lnTo>
                  <a:lnTo>
                    <a:pt x="447675" y="3261017"/>
                  </a:lnTo>
                  <a:close/>
                </a:path>
                <a:path w="471805" h="4352290">
                  <a:moveTo>
                    <a:pt x="447675" y="2512339"/>
                  </a:moveTo>
                  <a:lnTo>
                    <a:pt x="443128" y="2467229"/>
                  </a:lnTo>
                  <a:lnTo>
                    <a:pt x="430085" y="2425204"/>
                  </a:lnTo>
                  <a:lnTo>
                    <a:pt x="409448" y="2387181"/>
                  </a:lnTo>
                  <a:lnTo>
                    <a:pt x="382117" y="2354059"/>
                  </a:lnTo>
                  <a:lnTo>
                    <a:pt x="348996" y="2326729"/>
                  </a:lnTo>
                  <a:lnTo>
                    <a:pt x="310972" y="2306091"/>
                  </a:lnTo>
                  <a:lnTo>
                    <a:pt x="268947" y="2293048"/>
                  </a:lnTo>
                  <a:lnTo>
                    <a:pt x="223837" y="2288502"/>
                  </a:lnTo>
                  <a:lnTo>
                    <a:pt x="178727" y="2293048"/>
                  </a:lnTo>
                  <a:lnTo>
                    <a:pt x="136715" y="2306091"/>
                  </a:lnTo>
                  <a:lnTo>
                    <a:pt x="98691" y="2326729"/>
                  </a:lnTo>
                  <a:lnTo>
                    <a:pt x="65570" y="2354059"/>
                  </a:lnTo>
                  <a:lnTo>
                    <a:pt x="38227" y="2387181"/>
                  </a:lnTo>
                  <a:lnTo>
                    <a:pt x="17589" y="2425204"/>
                  </a:lnTo>
                  <a:lnTo>
                    <a:pt x="4546" y="2467229"/>
                  </a:lnTo>
                  <a:lnTo>
                    <a:pt x="0" y="2512339"/>
                  </a:lnTo>
                  <a:lnTo>
                    <a:pt x="4546" y="2557449"/>
                  </a:lnTo>
                  <a:lnTo>
                    <a:pt x="17589" y="2599461"/>
                  </a:lnTo>
                  <a:lnTo>
                    <a:pt x="38227" y="2637485"/>
                  </a:lnTo>
                  <a:lnTo>
                    <a:pt x="65570" y="2670606"/>
                  </a:lnTo>
                  <a:lnTo>
                    <a:pt x="98691" y="2697950"/>
                  </a:lnTo>
                  <a:lnTo>
                    <a:pt x="136715" y="2718587"/>
                  </a:lnTo>
                  <a:lnTo>
                    <a:pt x="178727" y="2731630"/>
                  </a:lnTo>
                  <a:lnTo>
                    <a:pt x="223837" y="2736177"/>
                  </a:lnTo>
                  <a:lnTo>
                    <a:pt x="268947" y="2731630"/>
                  </a:lnTo>
                  <a:lnTo>
                    <a:pt x="310972" y="2718587"/>
                  </a:lnTo>
                  <a:lnTo>
                    <a:pt x="348996" y="2697950"/>
                  </a:lnTo>
                  <a:lnTo>
                    <a:pt x="382117" y="2670606"/>
                  </a:lnTo>
                  <a:lnTo>
                    <a:pt x="409448" y="2637485"/>
                  </a:lnTo>
                  <a:lnTo>
                    <a:pt x="430085" y="2599461"/>
                  </a:lnTo>
                  <a:lnTo>
                    <a:pt x="443128" y="2557449"/>
                  </a:lnTo>
                  <a:lnTo>
                    <a:pt x="447675" y="2512339"/>
                  </a:lnTo>
                  <a:close/>
                </a:path>
                <a:path w="471805" h="4352290">
                  <a:moveTo>
                    <a:pt x="447675" y="1757743"/>
                  </a:moveTo>
                  <a:lnTo>
                    <a:pt x="443128" y="1712633"/>
                  </a:lnTo>
                  <a:lnTo>
                    <a:pt x="430085" y="1670608"/>
                  </a:lnTo>
                  <a:lnTo>
                    <a:pt x="409448" y="1632597"/>
                  </a:lnTo>
                  <a:lnTo>
                    <a:pt x="382117" y="1599463"/>
                  </a:lnTo>
                  <a:lnTo>
                    <a:pt x="348996" y="1572133"/>
                  </a:lnTo>
                  <a:lnTo>
                    <a:pt x="310972" y="1551495"/>
                  </a:lnTo>
                  <a:lnTo>
                    <a:pt x="268947" y="1538452"/>
                  </a:lnTo>
                  <a:lnTo>
                    <a:pt x="223837" y="1533906"/>
                  </a:lnTo>
                  <a:lnTo>
                    <a:pt x="178727" y="1538452"/>
                  </a:lnTo>
                  <a:lnTo>
                    <a:pt x="136715" y="1551495"/>
                  </a:lnTo>
                  <a:lnTo>
                    <a:pt x="98691" y="1572133"/>
                  </a:lnTo>
                  <a:lnTo>
                    <a:pt x="65570" y="1599463"/>
                  </a:lnTo>
                  <a:lnTo>
                    <a:pt x="38227" y="1632597"/>
                  </a:lnTo>
                  <a:lnTo>
                    <a:pt x="17589" y="1670608"/>
                  </a:lnTo>
                  <a:lnTo>
                    <a:pt x="4546" y="1712633"/>
                  </a:lnTo>
                  <a:lnTo>
                    <a:pt x="0" y="1757743"/>
                  </a:lnTo>
                  <a:lnTo>
                    <a:pt x="4546" y="1802853"/>
                  </a:lnTo>
                  <a:lnTo>
                    <a:pt x="17589" y="1844865"/>
                  </a:lnTo>
                  <a:lnTo>
                    <a:pt x="38227" y="1882889"/>
                  </a:lnTo>
                  <a:lnTo>
                    <a:pt x="65570" y="1916023"/>
                  </a:lnTo>
                  <a:lnTo>
                    <a:pt x="98691" y="1943354"/>
                  </a:lnTo>
                  <a:lnTo>
                    <a:pt x="136715" y="1963991"/>
                  </a:lnTo>
                  <a:lnTo>
                    <a:pt x="178727" y="1977034"/>
                  </a:lnTo>
                  <a:lnTo>
                    <a:pt x="223837" y="1981581"/>
                  </a:lnTo>
                  <a:lnTo>
                    <a:pt x="268947" y="1977034"/>
                  </a:lnTo>
                  <a:lnTo>
                    <a:pt x="310972" y="1963991"/>
                  </a:lnTo>
                  <a:lnTo>
                    <a:pt x="348996" y="1943354"/>
                  </a:lnTo>
                  <a:lnTo>
                    <a:pt x="382117" y="1916023"/>
                  </a:lnTo>
                  <a:lnTo>
                    <a:pt x="409448" y="1882889"/>
                  </a:lnTo>
                  <a:lnTo>
                    <a:pt x="430085" y="1844865"/>
                  </a:lnTo>
                  <a:lnTo>
                    <a:pt x="443128" y="1802853"/>
                  </a:lnTo>
                  <a:lnTo>
                    <a:pt x="447675" y="1757743"/>
                  </a:lnTo>
                  <a:close/>
                </a:path>
                <a:path w="471805" h="4352290">
                  <a:moveTo>
                    <a:pt x="447675" y="957859"/>
                  </a:moveTo>
                  <a:lnTo>
                    <a:pt x="443128" y="912749"/>
                  </a:lnTo>
                  <a:lnTo>
                    <a:pt x="430085" y="870737"/>
                  </a:lnTo>
                  <a:lnTo>
                    <a:pt x="409448" y="832713"/>
                  </a:lnTo>
                  <a:lnTo>
                    <a:pt x="382117" y="799592"/>
                  </a:lnTo>
                  <a:lnTo>
                    <a:pt x="348996" y="772248"/>
                  </a:lnTo>
                  <a:lnTo>
                    <a:pt x="310972" y="751611"/>
                  </a:lnTo>
                  <a:lnTo>
                    <a:pt x="268947" y="738568"/>
                  </a:lnTo>
                  <a:lnTo>
                    <a:pt x="223837" y="734021"/>
                  </a:lnTo>
                  <a:lnTo>
                    <a:pt x="178727" y="738568"/>
                  </a:lnTo>
                  <a:lnTo>
                    <a:pt x="136715" y="751611"/>
                  </a:lnTo>
                  <a:lnTo>
                    <a:pt x="98691" y="772248"/>
                  </a:lnTo>
                  <a:lnTo>
                    <a:pt x="65570" y="799592"/>
                  </a:lnTo>
                  <a:lnTo>
                    <a:pt x="38227" y="832713"/>
                  </a:lnTo>
                  <a:lnTo>
                    <a:pt x="17589" y="870737"/>
                  </a:lnTo>
                  <a:lnTo>
                    <a:pt x="4546" y="912749"/>
                  </a:lnTo>
                  <a:lnTo>
                    <a:pt x="0" y="957859"/>
                  </a:lnTo>
                  <a:lnTo>
                    <a:pt x="4546" y="1002969"/>
                  </a:lnTo>
                  <a:lnTo>
                    <a:pt x="17589" y="1044994"/>
                  </a:lnTo>
                  <a:lnTo>
                    <a:pt x="38227" y="1083017"/>
                  </a:lnTo>
                  <a:lnTo>
                    <a:pt x="65570" y="1116139"/>
                  </a:lnTo>
                  <a:lnTo>
                    <a:pt x="98691" y="1143469"/>
                  </a:lnTo>
                  <a:lnTo>
                    <a:pt x="136715" y="1164107"/>
                  </a:lnTo>
                  <a:lnTo>
                    <a:pt x="178727" y="1177150"/>
                  </a:lnTo>
                  <a:lnTo>
                    <a:pt x="223837" y="1181696"/>
                  </a:lnTo>
                  <a:lnTo>
                    <a:pt x="268947" y="1177150"/>
                  </a:lnTo>
                  <a:lnTo>
                    <a:pt x="310972" y="1164107"/>
                  </a:lnTo>
                  <a:lnTo>
                    <a:pt x="348996" y="1143469"/>
                  </a:lnTo>
                  <a:lnTo>
                    <a:pt x="382117" y="1116139"/>
                  </a:lnTo>
                  <a:lnTo>
                    <a:pt x="409448" y="1083017"/>
                  </a:lnTo>
                  <a:lnTo>
                    <a:pt x="430085" y="1044994"/>
                  </a:lnTo>
                  <a:lnTo>
                    <a:pt x="443128" y="1002969"/>
                  </a:lnTo>
                  <a:lnTo>
                    <a:pt x="447675" y="957859"/>
                  </a:lnTo>
                  <a:close/>
                </a:path>
                <a:path w="471805" h="4352290">
                  <a:moveTo>
                    <a:pt x="471487" y="223837"/>
                  </a:moveTo>
                  <a:lnTo>
                    <a:pt x="466940" y="178727"/>
                  </a:lnTo>
                  <a:lnTo>
                    <a:pt x="453898" y="136715"/>
                  </a:lnTo>
                  <a:lnTo>
                    <a:pt x="433260" y="98691"/>
                  </a:lnTo>
                  <a:lnTo>
                    <a:pt x="405930" y="65570"/>
                  </a:lnTo>
                  <a:lnTo>
                    <a:pt x="372808" y="38227"/>
                  </a:lnTo>
                  <a:lnTo>
                    <a:pt x="334784" y="17589"/>
                  </a:lnTo>
                  <a:lnTo>
                    <a:pt x="292760" y="4546"/>
                  </a:lnTo>
                  <a:lnTo>
                    <a:pt x="247650" y="0"/>
                  </a:lnTo>
                  <a:lnTo>
                    <a:pt x="202539" y="4546"/>
                  </a:lnTo>
                  <a:lnTo>
                    <a:pt x="160528" y="17589"/>
                  </a:lnTo>
                  <a:lnTo>
                    <a:pt x="122504" y="38227"/>
                  </a:lnTo>
                  <a:lnTo>
                    <a:pt x="89382" y="65570"/>
                  </a:lnTo>
                  <a:lnTo>
                    <a:pt x="62039" y="98691"/>
                  </a:lnTo>
                  <a:lnTo>
                    <a:pt x="41402" y="136715"/>
                  </a:lnTo>
                  <a:lnTo>
                    <a:pt x="28359" y="178727"/>
                  </a:lnTo>
                  <a:lnTo>
                    <a:pt x="23812" y="223837"/>
                  </a:lnTo>
                  <a:lnTo>
                    <a:pt x="28359" y="268947"/>
                  </a:lnTo>
                  <a:lnTo>
                    <a:pt x="41402" y="310972"/>
                  </a:lnTo>
                  <a:lnTo>
                    <a:pt x="62039" y="348996"/>
                  </a:lnTo>
                  <a:lnTo>
                    <a:pt x="89382" y="382117"/>
                  </a:lnTo>
                  <a:lnTo>
                    <a:pt x="122504" y="409448"/>
                  </a:lnTo>
                  <a:lnTo>
                    <a:pt x="160528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84" y="430085"/>
                  </a:lnTo>
                  <a:lnTo>
                    <a:pt x="372808" y="409448"/>
                  </a:lnTo>
                  <a:lnTo>
                    <a:pt x="405930" y="382117"/>
                  </a:lnTo>
                  <a:lnTo>
                    <a:pt x="433260" y="348996"/>
                  </a:lnTo>
                  <a:lnTo>
                    <a:pt x="453898" y="310972"/>
                  </a:lnTo>
                  <a:lnTo>
                    <a:pt x="466940" y="268947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FFB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805710" y="2147164"/>
            <a:ext cx="876299" cy="87629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2246821" y="3121807"/>
            <a:ext cx="1995805" cy="149225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b="1" spc="55" dirty="0">
                <a:latin typeface="Trebuchet MS"/>
                <a:cs typeface="Trebuchet MS"/>
              </a:rPr>
              <a:t>Сентябрь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(2023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  <a:p>
            <a:pPr marL="12065" marR="5080" indent="-635" algn="ctr">
              <a:lnSpc>
                <a:spcPct val="114599"/>
              </a:lnSpc>
            </a:pPr>
            <a:r>
              <a:rPr sz="1200" spc="40" dirty="0">
                <a:latin typeface="Trebuchet MS"/>
                <a:cs typeface="Trebuchet MS"/>
              </a:rPr>
              <a:t>Преподобный </a:t>
            </a:r>
            <a:r>
              <a:rPr sz="1200" spc="25" dirty="0">
                <a:latin typeface="Trebuchet MS"/>
                <a:cs typeface="Trebuchet MS"/>
              </a:rPr>
              <a:t>Авраамий 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Смоленский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(день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памяти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3 </a:t>
            </a:r>
            <a:r>
              <a:rPr sz="1200" spc="-5" dirty="0">
                <a:latin typeface="Trebuchet MS"/>
                <a:cs typeface="Trebuchet MS"/>
              </a:rPr>
              <a:t>сентября; </a:t>
            </a:r>
            <a:r>
              <a:rPr sz="1200" spc="20" dirty="0">
                <a:latin typeface="Trebuchet MS"/>
                <a:cs typeface="Trebuchet MS"/>
              </a:rPr>
              <a:t>просветитель </a:t>
            </a:r>
            <a:r>
              <a:rPr sz="1200" spc="25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Древней </a:t>
            </a:r>
            <a:r>
              <a:rPr sz="1200" spc="-5" dirty="0">
                <a:latin typeface="Trebuchet MS"/>
                <a:cs typeface="Trebuchet MS"/>
              </a:rPr>
              <a:t>Руси </a:t>
            </a:r>
            <a:r>
              <a:rPr sz="1200" spc="155" dirty="0">
                <a:latin typeface="Trebuchet MS"/>
                <a:cs typeface="Trebuchet MS"/>
              </a:rPr>
              <a:t>– </a:t>
            </a:r>
            <a:r>
              <a:rPr sz="1200" spc="20" dirty="0">
                <a:latin typeface="Trebuchet MS"/>
                <a:cs typeface="Trebuchet MS"/>
              </a:rPr>
              <a:t>связь </a:t>
            </a:r>
            <a:r>
              <a:rPr sz="1200" spc="-30" dirty="0">
                <a:latin typeface="Trebuchet MS"/>
                <a:cs typeface="Trebuchet MS"/>
              </a:rPr>
              <a:t>с 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началом </a:t>
            </a:r>
            <a:r>
              <a:rPr sz="1200" spc="45" dirty="0">
                <a:latin typeface="Trebuchet MS"/>
                <a:cs typeface="Trebuchet MS"/>
              </a:rPr>
              <a:t>нового </a:t>
            </a:r>
            <a:r>
              <a:rPr sz="1200" spc="25" dirty="0">
                <a:latin typeface="Trebuchet MS"/>
                <a:cs typeface="Trebuchet MS"/>
              </a:rPr>
              <a:t>учебного 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года)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4510263" y="3137487"/>
            <a:ext cx="2181225" cy="6777990"/>
            <a:chOff x="14510263" y="3137487"/>
            <a:chExt cx="2181225" cy="6777990"/>
          </a:xfrm>
        </p:grpSpPr>
        <p:sp>
          <p:nvSpPr>
            <p:cNvPr id="48" name="object 48"/>
            <p:cNvSpPr/>
            <p:nvPr/>
          </p:nvSpPr>
          <p:spPr>
            <a:xfrm>
              <a:off x="14510263" y="3137487"/>
              <a:ext cx="2181225" cy="1085850"/>
            </a:xfrm>
            <a:custGeom>
              <a:avLst/>
              <a:gdLst/>
              <a:ahLst/>
              <a:cxnLst/>
              <a:rect l="l" t="t" r="r" b="b"/>
              <a:pathLst>
                <a:path w="2181225" h="1085850">
                  <a:moveTo>
                    <a:pt x="1695577" y="1085849"/>
                  </a:moveTo>
                  <a:lnTo>
                    <a:pt x="485415" y="1085849"/>
                  </a:lnTo>
                  <a:lnTo>
                    <a:pt x="437437" y="1083463"/>
                  </a:lnTo>
                  <a:lnTo>
                    <a:pt x="390273" y="1076390"/>
                  </a:lnTo>
                  <a:lnTo>
                    <a:pt x="344239" y="1064765"/>
                  </a:lnTo>
                  <a:lnTo>
                    <a:pt x="299654" y="1048719"/>
                  </a:lnTo>
                  <a:lnTo>
                    <a:pt x="256837" y="1028385"/>
                  </a:lnTo>
                  <a:lnTo>
                    <a:pt x="216106" y="1003896"/>
                  </a:lnTo>
                  <a:lnTo>
                    <a:pt x="177779" y="975383"/>
                  </a:lnTo>
                  <a:lnTo>
                    <a:pt x="142174" y="942980"/>
                  </a:lnTo>
                  <a:lnTo>
                    <a:pt x="109929" y="907202"/>
                  </a:lnTo>
                  <a:lnTo>
                    <a:pt x="81555" y="868688"/>
                  </a:lnTo>
                  <a:lnTo>
                    <a:pt x="57185" y="827757"/>
                  </a:lnTo>
                  <a:lnTo>
                    <a:pt x="36950" y="784731"/>
                  </a:lnTo>
                  <a:lnTo>
                    <a:pt x="20982" y="739929"/>
                  </a:lnTo>
                  <a:lnTo>
                    <a:pt x="9413" y="693670"/>
                  </a:lnTo>
                  <a:lnTo>
                    <a:pt x="2375" y="646275"/>
                  </a:lnTo>
                  <a:lnTo>
                    <a:pt x="0" y="598064"/>
                  </a:lnTo>
                  <a:lnTo>
                    <a:pt x="0" y="487785"/>
                  </a:lnTo>
                  <a:lnTo>
                    <a:pt x="2375" y="439574"/>
                  </a:lnTo>
                  <a:lnTo>
                    <a:pt x="9413" y="392179"/>
                  </a:lnTo>
                  <a:lnTo>
                    <a:pt x="20982" y="345920"/>
                  </a:lnTo>
                  <a:lnTo>
                    <a:pt x="36950" y="301118"/>
                  </a:lnTo>
                  <a:lnTo>
                    <a:pt x="57185" y="258092"/>
                  </a:lnTo>
                  <a:lnTo>
                    <a:pt x="81555" y="217161"/>
                  </a:lnTo>
                  <a:lnTo>
                    <a:pt x="109929" y="178647"/>
                  </a:lnTo>
                  <a:lnTo>
                    <a:pt x="142174" y="142869"/>
                  </a:lnTo>
                  <a:lnTo>
                    <a:pt x="177779" y="110466"/>
                  </a:lnTo>
                  <a:lnTo>
                    <a:pt x="216106" y="81953"/>
                  </a:lnTo>
                  <a:lnTo>
                    <a:pt x="256837" y="57464"/>
                  </a:lnTo>
                  <a:lnTo>
                    <a:pt x="299654" y="37130"/>
                  </a:lnTo>
                  <a:lnTo>
                    <a:pt x="344239" y="21084"/>
                  </a:lnTo>
                  <a:lnTo>
                    <a:pt x="390273" y="9459"/>
                  </a:lnTo>
                  <a:lnTo>
                    <a:pt x="437437" y="2386"/>
                  </a:lnTo>
                  <a:lnTo>
                    <a:pt x="485415" y="0"/>
                  </a:lnTo>
                  <a:lnTo>
                    <a:pt x="1695577" y="0"/>
                  </a:lnTo>
                  <a:lnTo>
                    <a:pt x="1743554" y="2386"/>
                  </a:lnTo>
                  <a:lnTo>
                    <a:pt x="1790719" y="9459"/>
                  </a:lnTo>
                  <a:lnTo>
                    <a:pt x="1836753" y="21084"/>
                  </a:lnTo>
                  <a:lnTo>
                    <a:pt x="1881337" y="37130"/>
                  </a:lnTo>
                  <a:lnTo>
                    <a:pt x="1924154" y="57464"/>
                  </a:lnTo>
                  <a:lnTo>
                    <a:pt x="1964885" y="81953"/>
                  </a:lnTo>
                  <a:lnTo>
                    <a:pt x="2003213" y="110466"/>
                  </a:lnTo>
                  <a:lnTo>
                    <a:pt x="2038817" y="142869"/>
                  </a:lnTo>
                  <a:lnTo>
                    <a:pt x="2071063" y="178647"/>
                  </a:lnTo>
                  <a:lnTo>
                    <a:pt x="2099437" y="217161"/>
                  </a:lnTo>
                  <a:lnTo>
                    <a:pt x="2123807" y="258092"/>
                  </a:lnTo>
                  <a:lnTo>
                    <a:pt x="2144042" y="301118"/>
                  </a:lnTo>
                  <a:lnTo>
                    <a:pt x="2160010" y="345920"/>
                  </a:lnTo>
                  <a:lnTo>
                    <a:pt x="2171579" y="392179"/>
                  </a:lnTo>
                  <a:lnTo>
                    <a:pt x="2178617" y="439574"/>
                  </a:lnTo>
                  <a:lnTo>
                    <a:pt x="2180992" y="487785"/>
                  </a:lnTo>
                  <a:lnTo>
                    <a:pt x="2180992" y="598064"/>
                  </a:lnTo>
                  <a:lnTo>
                    <a:pt x="2178617" y="646275"/>
                  </a:lnTo>
                  <a:lnTo>
                    <a:pt x="2171579" y="693670"/>
                  </a:lnTo>
                  <a:lnTo>
                    <a:pt x="2160010" y="739929"/>
                  </a:lnTo>
                  <a:lnTo>
                    <a:pt x="2144042" y="784731"/>
                  </a:lnTo>
                  <a:lnTo>
                    <a:pt x="2123807" y="827757"/>
                  </a:lnTo>
                  <a:lnTo>
                    <a:pt x="2099437" y="868688"/>
                  </a:lnTo>
                  <a:lnTo>
                    <a:pt x="2071063" y="907202"/>
                  </a:lnTo>
                  <a:lnTo>
                    <a:pt x="2038817" y="942980"/>
                  </a:lnTo>
                  <a:lnTo>
                    <a:pt x="2003213" y="975383"/>
                  </a:lnTo>
                  <a:lnTo>
                    <a:pt x="1964885" y="1003896"/>
                  </a:lnTo>
                  <a:lnTo>
                    <a:pt x="1924154" y="1028385"/>
                  </a:lnTo>
                  <a:lnTo>
                    <a:pt x="1881337" y="1048719"/>
                  </a:lnTo>
                  <a:lnTo>
                    <a:pt x="1836753" y="1064765"/>
                  </a:lnTo>
                  <a:lnTo>
                    <a:pt x="1790719" y="1076390"/>
                  </a:lnTo>
                  <a:lnTo>
                    <a:pt x="1743554" y="1083463"/>
                  </a:lnTo>
                  <a:lnTo>
                    <a:pt x="1695577" y="1085849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90305" y="5586247"/>
              <a:ext cx="471805" cy="4329430"/>
            </a:xfrm>
            <a:custGeom>
              <a:avLst/>
              <a:gdLst/>
              <a:ahLst/>
              <a:cxnLst/>
              <a:rect l="l" t="t" r="r" b="b"/>
              <a:pathLst>
                <a:path w="471805" h="4329430">
                  <a:moveTo>
                    <a:pt x="447675" y="4105402"/>
                  </a:moveTo>
                  <a:lnTo>
                    <a:pt x="443128" y="4060291"/>
                  </a:lnTo>
                  <a:lnTo>
                    <a:pt x="430085" y="4018267"/>
                  </a:lnTo>
                  <a:lnTo>
                    <a:pt x="409448" y="3980243"/>
                  </a:lnTo>
                  <a:lnTo>
                    <a:pt x="382117" y="3947122"/>
                  </a:lnTo>
                  <a:lnTo>
                    <a:pt x="348983" y="3919791"/>
                  </a:lnTo>
                  <a:lnTo>
                    <a:pt x="310959" y="3899154"/>
                  </a:lnTo>
                  <a:lnTo>
                    <a:pt x="268947" y="3886111"/>
                  </a:lnTo>
                  <a:lnTo>
                    <a:pt x="223837" y="3881564"/>
                  </a:lnTo>
                  <a:lnTo>
                    <a:pt x="178727" y="3886111"/>
                  </a:lnTo>
                  <a:lnTo>
                    <a:pt x="136702" y="3899154"/>
                  </a:lnTo>
                  <a:lnTo>
                    <a:pt x="98691" y="3919791"/>
                  </a:lnTo>
                  <a:lnTo>
                    <a:pt x="65557" y="3947122"/>
                  </a:lnTo>
                  <a:lnTo>
                    <a:pt x="38227" y="3980243"/>
                  </a:lnTo>
                  <a:lnTo>
                    <a:pt x="17589" y="4018267"/>
                  </a:lnTo>
                  <a:lnTo>
                    <a:pt x="4546" y="4060291"/>
                  </a:lnTo>
                  <a:lnTo>
                    <a:pt x="0" y="4105402"/>
                  </a:lnTo>
                  <a:lnTo>
                    <a:pt x="4546" y="4150512"/>
                  </a:lnTo>
                  <a:lnTo>
                    <a:pt x="17589" y="4192524"/>
                  </a:lnTo>
                  <a:lnTo>
                    <a:pt x="38227" y="4230548"/>
                  </a:lnTo>
                  <a:lnTo>
                    <a:pt x="65557" y="4263682"/>
                  </a:lnTo>
                  <a:lnTo>
                    <a:pt x="98691" y="4291012"/>
                  </a:lnTo>
                  <a:lnTo>
                    <a:pt x="136702" y="4311650"/>
                  </a:lnTo>
                  <a:lnTo>
                    <a:pt x="178727" y="4324693"/>
                  </a:lnTo>
                  <a:lnTo>
                    <a:pt x="223837" y="4329239"/>
                  </a:lnTo>
                  <a:lnTo>
                    <a:pt x="268947" y="4324693"/>
                  </a:lnTo>
                  <a:lnTo>
                    <a:pt x="310959" y="4311650"/>
                  </a:lnTo>
                  <a:lnTo>
                    <a:pt x="348983" y="4291012"/>
                  </a:lnTo>
                  <a:lnTo>
                    <a:pt x="382117" y="4263682"/>
                  </a:lnTo>
                  <a:lnTo>
                    <a:pt x="409448" y="4230548"/>
                  </a:lnTo>
                  <a:lnTo>
                    <a:pt x="430085" y="4192524"/>
                  </a:lnTo>
                  <a:lnTo>
                    <a:pt x="443128" y="4150512"/>
                  </a:lnTo>
                  <a:lnTo>
                    <a:pt x="447675" y="4105402"/>
                  </a:lnTo>
                  <a:close/>
                </a:path>
                <a:path w="471805" h="4329430">
                  <a:moveTo>
                    <a:pt x="471487" y="3238284"/>
                  </a:moveTo>
                  <a:lnTo>
                    <a:pt x="466940" y="3193173"/>
                  </a:lnTo>
                  <a:lnTo>
                    <a:pt x="453898" y="3151149"/>
                  </a:lnTo>
                  <a:lnTo>
                    <a:pt x="433260" y="3113125"/>
                  </a:lnTo>
                  <a:lnTo>
                    <a:pt x="405930" y="3080004"/>
                  </a:lnTo>
                  <a:lnTo>
                    <a:pt x="372795" y="3052673"/>
                  </a:lnTo>
                  <a:lnTo>
                    <a:pt x="334772" y="3032036"/>
                  </a:lnTo>
                  <a:lnTo>
                    <a:pt x="292760" y="3018993"/>
                  </a:lnTo>
                  <a:lnTo>
                    <a:pt x="247650" y="3014446"/>
                  </a:lnTo>
                  <a:lnTo>
                    <a:pt x="202539" y="3018993"/>
                  </a:lnTo>
                  <a:lnTo>
                    <a:pt x="160515" y="3032036"/>
                  </a:lnTo>
                  <a:lnTo>
                    <a:pt x="122504" y="3052673"/>
                  </a:lnTo>
                  <a:lnTo>
                    <a:pt x="89369" y="3080004"/>
                  </a:lnTo>
                  <a:lnTo>
                    <a:pt x="62039" y="3113125"/>
                  </a:lnTo>
                  <a:lnTo>
                    <a:pt x="41402" y="3151149"/>
                  </a:lnTo>
                  <a:lnTo>
                    <a:pt x="28359" y="3193173"/>
                  </a:lnTo>
                  <a:lnTo>
                    <a:pt x="23812" y="3238284"/>
                  </a:lnTo>
                  <a:lnTo>
                    <a:pt x="28359" y="3283394"/>
                  </a:lnTo>
                  <a:lnTo>
                    <a:pt x="41402" y="3325406"/>
                  </a:lnTo>
                  <a:lnTo>
                    <a:pt x="62039" y="3363430"/>
                  </a:lnTo>
                  <a:lnTo>
                    <a:pt x="89369" y="3396564"/>
                  </a:lnTo>
                  <a:lnTo>
                    <a:pt x="122504" y="3423894"/>
                  </a:lnTo>
                  <a:lnTo>
                    <a:pt x="160515" y="3444532"/>
                  </a:lnTo>
                  <a:lnTo>
                    <a:pt x="202539" y="3457575"/>
                  </a:lnTo>
                  <a:lnTo>
                    <a:pt x="247650" y="3462121"/>
                  </a:lnTo>
                  <a:lnTo>
                    <a:pt x="292760" y="3457575"/>
                  </a:lnTo>
                  <a:lnTo>
                    <a:pt x="334772" y="3444532"/>
                  </a:lnTo>
                  <a:lnTo>
                    <a:pt x="372795" y="3423894"/>
                  </a:lnTo>
                  <a:lnTo>
                    <a:pt x="405930" y="3396564"/>
                  </a:lnTo>
                  <a:lnTo>
                    <a:pt x="433260" y="3363430"/>
                  </a:lnTo>
                  <a:lnTo>
                    <a:pt x="453898" y="3325406"/>
                  </a:lnTo>
                  <a:lnTo>
                    <a:pt x="466940" y="3283394"/>
                  </a:lnTo>
                  <a:lnTo>
                    <a:pt x="471487" y="3238284"/>
                  </a:lnTo>
                  <a:close/>
                </a:path>
                <a:path w="471805" h="4329430">
                  <a:moveTo>
                    <a:pt x="471487" y="2462822"/>
                  </a:moveTo>
                  <a:lnTo>
                    <a:pt x="466940" y="2417711"/>
                  </a:lnTo>
                  <a:lnTo>
                    <a:pt x="453898" y="2375700"/>
                  </a:lnTo>
                  <a:lnTo>
                    <a:pt x="433260" y="2337676"/>
                  </a:lnTo>
                  <a:lnTo>
                    <a:pt x="405930" y="2304542"/>
                  </a:lnTo>
                  <a:lnTo>
                    <a:pt x="372795" y="2277211"/>
                  </a:lnTo>
                  <a:lnTo>
                    <a:pt x="334772" y="2256574"/>
                  </a:lnTo>
                  <a:lnTo>
                    <a:pt x="292760" y="2243531"/>
                  </a:lnTo>
                  <a:lnTo>
                    <a:pt x="247650" y="2238984"/>
                  </a:lnTo>
                  <a:lnTo>
                    <a:pt x="202539" y="2243531"/>
                  </a:lnTo>
                  <a:lnTo>
                    <a:pt x="160515" y="2256574"/>
                  </a:lnTo>
                  <a:lnTo>
                    <a:pt x="122504" y="2277211"/>
                  </a:lnTo>
                  <a:lnTo>
                    <a:pt x="89369" y="2304542"/>
                  </a:lnTo>
                  <a:lnTo>
                    <a:pt x="62039" y="2337676"/>
                  </a:lnTo>
                  <a:lnTo>
                    <a:pt x="41402" y="2375700"/>
                  </a:lnTo>
                  <a:lnTo>
                    <a:pt x="28359" y="2417711"/>
                  </a:lnTo>
                  <a:lnTo>
                    <a:pt x="23812" y="2462822"/>
                  </a:lnTo>
                  <a:lnTo>
                    <a:pt x="28359" y="2507932"/>
                  </a:lnTo>
                  <a:lnTo>
                    <a:pt x="41402" y="2549956"/>
                  </a:lnTo>
                  <a:lnTo>
                    <a:pt x="62039" y="2587968"/>
                  </a:lnTo>
                  <a:lnTo>
                    <a:pt x="89369" y="2621102"/>
                  </a:lnTo>
                  <a:lnTo>
                    <a:pt x="122504" y="2648432"/>
                  </a:lnTo>
                  <a:lnTo>
                    <a:pt x="160515" y="2669070"/>
                  </a:lnTo>
                  <a:lnTo>
                    <a:pt x="202539" y="2682113"/>
                  </a:lnTo>
                  <a:lnTo>
                    <a:pt x="247650" y="2686659"/>
                  </a:lnTo>
                  <a:lnTo>
                    <a:pt x="292760" y="2682113"/>
                  </a:lnTo>
                  <a:lnTo>
                    <a:pt x="334772" y="2669070"/>
                  </a:lnTo>
                  <a:lnTo>
                    <a:pt x="372795" y="2648432"/>
                  </a:lnTo>
                  <a:lnTo>
                    <a:pt x="405930" y="2621102"/>
                  </a:lnTo>
                  <a:lnTo>
                    <a:pt x="433260" y="2587968"/>
                  </a:lnTo>
                  <a:lnTo>
                    <a:pt x="453898" y="2549956"/>
                  </a:lnTo>
                  <a:lnTo>
                    <a:pt x="466940" y="2507932"/>
                  </a:lnTo>
                  <a:lnTo>
                    <a:pt x="471487" y="2462822"/>
                  </a:lnTo>
                  <a:close/>
                </a:path>
                <a:path w="471805" h="4329430">
                  <a:moveTo>
                    <a:pt x="471487" y="1749171"/>
                  </a:moveTo>
                  <a:lnTo>
                    <a:pt x="466940" y="1704060"/>
                  </a:lnTo>
                  <a:lnTo>
                    <a:pt x="453898" y="1662036"/>
                  </a:lnTo>
                  <a:lnTo>
                    <a:pt x="433260" y="1624025"/>
                  </a:lnTo>
                  <a:lnTo>
                    <a:pt x="405930" y="1590890"/>
                  </a:lnTo>
                  <a:lnTo>
                    <a:pt x="372795" y="1563560"/>
                  </a:lnTo>
                  <a:lnTo>
                    <a:pt x="334772" y="1542923"/>
                  </a:lnTo>
                  <a:lnTo>
                    <a:pt x="292760" y="1529880"/>
                  </a:lnTo>
                  <a:lnTo>
                    <a:pt x="247650" y="1525333"/>
                  </a:lnTo>
                  <a:lnTo>
                    <a:pt x="202539" y="1529880"/>
                  </a:lnTo>
                  <a:lnTo>
                    <a:pt x="160515" y="1542923"/>
                  </a:lnTo>
                  <a:lnTo>
                    <a:pt x="122504" y="1563560"/>
                  </a:lnTo>
                  <a:lnTo>
                    <a:pt x="89369" y="1590890"/>
                  </a:lnTo>
                  <a:lnTo>
                    <a:pt x="62039" y="1624025"/>
                  </a:lnTo>
                  <a:lnTo>
                    <a:pt x="41402" y="1662036"/>
                  </a:lnTo>
                  <a:lnTo>
                    <a:pt x="28359" y="1704060"/>
                  </a:lnTo>
                  <a:lnTo>
                    <a:pt x="23812" y="1749171"/>
                  </a:lnTo>
                  <a:lnTo>
                    <a:pt x="28359" y="1794281"/>
                  </a:lnTo>
                  <a:lnTo>
                    <a:pt x="41402" y="1836293"/>
                  </a:lnTo>
                  <a:lnTo>
                    <a:pt x="62039" y="1874316"/>
                  </a:lnTo>
                  <a:lnTo>
                    <a:pt x="89369" y="1907451"/>
                  </a:lnTo>
                  <a:lnTo>
                    <a:pt x="122504" y="1934781"/>
                  </a:lnTo>
                  <a:lnTo>
                    <a:pt x="160515" y="1955419"/>
                  </a:lnTo>
                  <a:lnTo>
                    <a:pt x="202539" y="1968461"/>
                  </a:lnTo>
                  <a:lnTo>
                    <a:pt x="247650" y="1973008"/>
                  </a:lnTo>
                  <a:lnTo>
                    <a:pt x="292760" y="1968461"/>
                  </a:lnTo>
                  <a:lnTo>
                    <a:pt x="334772" y="1955419"/>
                  </a:lnTo>
                  <a:lnTo>
                    <a:pt x="372795" y="1934781"/>
                  </a:lnTo>
                  <a:lnTo>
                    <a:pt x="405930" y="1907451"/>
                  </a:lnTo>
                  <a:lnTo>
                    <a:pt x="433260" y="1874316"/>
                  </a:lnTo>
                  <a:lnTo>
                    <a:pt x="453898" y="1836293"/>
                  </a:lnTo>
                  <a:lnTo>
                    <a:pt x="466940" y="1794281"/>
                  </a:lnTo>
                  <a:lnTo>
                    <a:pt x="471487" y="1749171"/>
                  </a:lnTo>
                  <a:close/>
                </a:path>
                <a:path w="471805" h="4329430">
                  <a:moveTo>
                    <a:pt x="471487" y="935139"/>
                  </a:moveTo>
                  <a:lnTo>
                    <a:pt x="466940" y="890028"/>
                  </a:lnTo>
                  <a:lnTo>
                    <a:pt x="453898" y="848004"/>
                  </a:lnTo>
                  <a:lnTo>
                    <a:pt x="433260" y="809980"/>
                  </a:lnTo>
                  <a:lnTo>
                    <a:pt x="405930" y="776859"/>
                  </a:lnTo>
                  <a:lnTo>
                    <a:pt x="372795" y="749528"/>
                  </a:lnTo>
                  <a:lnTo>
                    <a:pt x="334772" y="728891"/>
                  </a:lnTo>
                  <a:lnTo>
                    <a:pt x="292760" y="715848"/>
                  </a:lnTo>
                  <a:lnTo>
                    <a:pt x="247650" y="711301"/>
                  </a:lnTo>
                  <a:lnTo>
                    <a:pt x="202539" y="715848"/>
                  </a:lnTo>
                  <a:lnTo>
                    <a:pt x="160515" y="728891"/>
                  </a:lnTo>
                  <a:lnTo>
                    <a:pt x="122504" y="749528"/>
                  </a:lnTo>
                  <a:lnTo>
                    <a:pt x="89369" y="776859"/>
                  </a:lnTo>
                  <a:lnTo>
                    <a:pt x="62039" y="809980"/>
                  </a:lnTo>
                  <a:lnTo>
                    <a:pt x="41402" y="848004"/>
                  </a:lnTo>
                  <a:lnTo>
                    <a:pt x="28359" y="890028"/>
                  </a:lnTo>
                  <a:lnTo>
                    <a:pt x="23812" y="935139"/>
                  </a:lnTo>
                  <a:lnTo>
                    <a:pt x="28359" y="980249"/>
                  </a:lnTo>
                  <a:lnTo>
                    <a:pt x="41402" y="1022261"/>
                  </a:lnTo>
                  <a:lnTo>
                    <a:pt x="62039" y="1060284"/>
                  </a:lnTo>
                  <a:lnTo>
                    <a:pt x="89369" y="1093406"/>
                  </a:lnTo>
                  <a:lnTo>
                    <a:pt x="122504" y="1120736"/>
                  </a:lnTo>
                  <a:lnTo>
                    <a:pt x="160515" y="1141387"/>
                  </a:lnTo>
                  <a:lnTo>
                    <a:pt x="202539" y="1154417"/>
                  </a:lnTo>
                  <a:lnTo>
                    <a:pt x="247650" y="1158976"/>
                  </a:lnTo>
                  <a:lnTo>
                    <a:pt x="292760" y="1154417"/>
                  </a:lnTo>
                  <a:lnTo>
                    <a:pt x="334772" y="1141387"/>
                  </a:lnTo>
                  <a:lnTo>
                    <a:pt x="372795" y="1120736"/>
                  </a:lnTo>
                  <a:lnTo>
                    <a:pt x="405930" y="1093406"/>
                  </a:lnTo>
                  <a:lnTo>
                    <a:pt x="433260" y="1060284"/>
                  </a:lnTo>
                  <a:lnTo>
                    <a:pt x="453898" y="1022261"/>
                  </a:lnTo>
                  <a:lnTo>
                    <a:pt x="466940" y="980249"/>
                  </a:lnTo>
                  <a:lnTo>
                    <a:pt x="471487" y="935139"/>
                  </a:lnTo>
                  <a:close/>
                </a:path>
                <a:path w="471805" h="4329430">
                  <a:moveTo>
                    <a:pt x="471487" y="223837"/>
                  </a:moveTo>
                  <a:lnTo>
                    <a:pt x="466940" y="178727"/>
                  </a:lnTo>
                  <a:lnTo>
                    <a:pt x="453898" y="136702"/>
                  </a:lnTo>
                  <a:lnTo>
                    <a:pt x="433260" y="98691"/>
                  </a:lnTo>
                  <a:lnTo>
                    <a:pt x="405930" y="65557"/>
                  </a:lnTo>
                  <a:lnTo>
                    <a:pt x="372795" y="38227"/>
                  </a:lnTo>
                  <a:lnTo>
                    <a:pt x="334772" y="17589"/>
                  </a:lnTo>
                  <a:lnTo>
                    <a:pt x="292760" y="4546"/>
                  </a:lnTo>
                  <a:lnTo>
                    <a:pt x="247650" y="0"/>
                  </a:lnTo>
                  <a:lnTo>
                    <a:pt x="202539" y="4546"/>
                  </a:lnTo>
                  <a:lnTo>
                    <a:pt x="160515" y="17589"/>
                  </a:lnTo>
                  <a:lnTo>
                    <a:pt x="122504" y="38227"/>
                  </a:lnTo>
                  <a:lnTo>
                    <a:pt x="89369" y="65557"/>
                  </a:lnTo>
                  <a:lnTo>
                    <a:pt x="62039" y="98691"/>
                  </a:lnTo>
                  <a:lnTo>
                    <a:pt x="41402" y="136702"/>
                  </a:lnTo>
                  <a:lnTo>
                    <a:pt x="28359" y="178727"/>
                  </a:lnTo>
                  <a:lnTo>
                    <a:pt x="23812" y="223837"/>
                  </a:lnTo>
                  <a:lnTo>
                    <a:pt x="28359" y="268947"/>
                  </a:lnTo>
                  <a:lnTo>
                    <a:pt x="41402" y="310959"/>
                  </a:lnTo>
                  <a:lnTo>
                    <a:pt x="62039" y="348983"/>
                  </a:lnTo>
                  <a:lnTo>
                    <a:pt x="89369" y="382117"/>
                  </a:lnTo>
                  <a:lnTo>
                    <a:pt x="122504" y="409448"/>
                  </a:lnTo>
                  <a:lnTo>
                    <a:pt x="160515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72" y="430085"/>
                  </a:lnTo>
                  <a:lnTo>
                    <a:pt x="372795" y="409448"/>
                  </a:lnTo>
                  <a:lnTo>
                    <a:pt x="405930" y="382117"/>
                  </a:lnTo>
                  <a:lnTo>
                    <a:pt x="433260" y="348983"/>
                  </a:lnTo>
                  <a:lnTo>
                    <a:pt x="453898" y="310959"/>
                  </a:lnTo>
                  <a:lnTo>
                    <a:pt x="466940" y="268947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140720" y="2147164"/>
            <a:ext cx="876299" cy="87629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4627242" y="3129796"/>
            <a:ext cx="1948814" cy="8636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b="1" spc="70" dirty="0">
                <a:latin typeface="Trebuchet MS"/>
                <a:cs typeface="Trebuchet MS"/>
              </a:rPr>
              <a:t>Октябрь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(2023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114599"/>
              </a:lnSpc>
            </a:pPr>
            <a:r>
              <a:rPr sz="1200" spc="30" dirty="0">
                <a:latin typeface="Trebuchet MS"/>
                <a:cs typeface="Trebuchet MS"/>
              </a:rPr>
              <a:t>Мемориал </a:t>
            </a:r>
            <a:r>
              <a:rPr sz="1200" spc="20" dirty="0">
                <a:latin typeface="Trebuchet MS"/>
                <a:cs typeface="Trebuchet MS"/>
              </a:rPr>
              <a:t>Богородицкое </a:t>
            </a:r>
            <a:r>
              <a:rPr sz="1200" spc="25" dirty="0">
                <a:latin typeface="Trebuchet MS"/>
                <a:cs typeface="Trebuchet MS"/>
              </a:rPr>
              <a:t> поле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(11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октября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прорыв </a:t>
            </a:r>
            <a:r>
              <a:rPr sz="1200" spc="-35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Вяземского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котла)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A90738F-206C-490B-9828-484476F0D3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77449"/>
          </a:xfrm>
          <a:custGeom>
            <a:avLst/>
            <a:gdLst/>
            <a:ahLst/>
            <a:cxnLst/>
            <a:rect l="l" t="t" r="r" b="b"/>
            <a:pathLst>
              <a:path w="18288000" h="843280">
                <a:moveTo>
                  <a:pt x="18287998" y="0"/>
                </a:moveTo>
                <a:lnTo>
                  <a:pt x="18287998" y="843196"/>
                </a:lnTo>
                <a:lnTo>
                  <a:pt x="0" y="843196"/>
                </a:lnTo>
                <a:lnTo>
                  <a:pt x="0" y="0"/>
                </a:lnTo>
                <a:lnTo>
                  <a:pt x="18287998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3904" y="110348"/>
            <a:ext cx="76854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140" dirty="0">
                <a:solidFill>
                  <a:srgbClr val="FFFFFF"/>
                </a:solidFill>
              </a:rPr>
              <a:t>МЕХАНИКА</a:t>
            </a:r>
            <a:r>
              <a:rPr sz="2650" spc="-65" dirty="0">
                <a:solidFill>
                  <a:srgbClr val="FFFFFF"/>
                </a:solidFill>
              </a:rPr>
              <a:t> </a:t>
            </a:r>
            <a:r>
              <a:rPr sz="2650" spc="95" dirty="0">
                <a:solidFill>
                  <a:srgbClr val="FFFFFF"/>
                </a:solidFill>
              </a:rPr>
              <a:t>ПРОЕКТА.</a:t>
            </a:r>
            <a:r>
              <a:rPr sz="2650" spc="-65" dirty="0">
                <a:solidFill>
                  <a:srgbClr val="FFFFFF"/>
                </a:solidFill>
              </a:rPr>
              <a:t> </a:t>
            </a:r>
            <a:r>
              <a:rPr sz="2650" spc="55" dirty="0">
                <a:solidFill>
                  <a:srgbClr val="FFFFFF"/>
                </a:solidFill>
              </a:rPr>
              <a:t>"СКВОЗНЫЕ"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ТЕМЫ</a:t>
            </a:r>
            <a:endParaRPr sz="2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2012" y="4942087"/>
            <a:ext cx="15665987" cy="15716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8561" y="7868777"/>
            <a:ext cx="2381250" cy="609600"/>
          </a:xfrm>
          <a:prstGeom prst="rect">
            <a:avLst/>
          </a:prstGeom>
          <a:solidFill>
            <a:srgbClr val="FF66C3">
              <a:alpha val="29798"/>
            </a:srgbClr>
          </a:solidFill>
        </p:spPr>
        <p:txBody>
          <a:bodyPr vert="horz" wrap="square" lIns="0" tIns="11620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915"/>
              </a:spcBef>
            </a:pPr>
            <a:r>
              <a:rPr sz="1850" b="1" spc="-110" dirty="0">
                <a:solidFill>
                  <a:srgbClr val="181818"/>
                </a:solidFill>
                <a:latin typeface="Verdana"/>
                <a:cs typeface="Verdana"/>
              </a:rPr>
              <a:t>Ладанка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501" y="6316399"/>
            <a:ext cx="2381250" cy="533400"/>
          </a:xfrm>
          <a:prstGeom prst="rect">
            <a:avLst/>
          </a:prstGeom>
          <a:solidFill>
            <a:srgbClr val="5270FF">
              <a:alpha val="29798"/>
            </a:srgbClr>
          </a:solidFill>
        </p:spPr>
        <p:txBody>
          <a:bodyPr vert="horz" wrap="square" lIns="0" tIns="11430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900"/>
              </a:spcBef>
            </a:pP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Подвижники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402" y="7112912"/>
            <a:ext cx="2381250" cy="495300"/>
          </a:xfrm>
          <a:prstGeom prst="rect">
            <a:avLst/>
          </a:prstGeom>
          <a:solidFill>
            <a:srgbClr val="FFBD58">
              <a:alpha val="29798"/>
            </a:srgbClr>
          </a:solidFill>
        </p:spPr>
        <p:txBody>
          <a:bodyPr vert="horz" wrap="square" lIns="0" tIns="11747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925"/>
              </a:spcBef>
            </a:pPr>
            <a:r>
              <a:rPr sz="1850" b="1" spc="-3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100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6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1850" b="1" spc="-18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2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436" y="8700697"/>
            <a:ext cx="2381250" cy="533400"/>
          </a:xfrm>
          <a:prstGeom prst="rect">
            <a:avLst/>
          </a:prstGeom>
          <a:solidFill>
            <a:srgbClr val="7DD957">
              <a:alpha val="29798"/>
            </a:srgbClr>
          </a:solidFill>
        </p:spPr>
        <p:txBody>
          <a:bodyPr vert="horz" wrap="square" lIns="0" tIns="9525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750"/>
              </a:spcBef>
            </a:pP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П</a:t>
            </a:r>
            <a:r>
              <a:rPr sz="1850" b="1" spc="-50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10" dirty="0">
                <a:solidFill>
                  <a:srgbClr val="181818"/>
                </a:solidFill>
                <a:latin typeface="Verdana"/>
                <a:cs typeface="Verdana"/>
              </a:rPr>
              <a:t>щ</a:t>
            </a:r>
            <a:r>
              <a:rPr sz="1850" b="1" spc="-20" dirty="0">
                <a:solidFill>
                  <a:srgbClr val="181818"/>
                </a:solidFill>
                <a:latin typeface="Verdana"/>
                <a:cs typeface="Verdana"/>
              </a:rPr>
              <a:t>е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8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50" dirty="0">
                <a:solidFill>
                  <a:srgbClr val="181818"/>
                </a:solidFill>
                <a:latin typeface="Verdana"/>
                <a:cs typeface="Verdana"/>
              </a:rPr>
              <a:t>р</a:t>
            </a:r>
            <a:r>
              <a:rPr sz="1850" b="1" spc="-85" dirty="0">
                <a:solidFill>
                  <a:srgbClr val="181818"/>
                </a:solidFill>
                <a:latin typeface="Verdana"/>
                <a:cs typeface="Verdana"/>
              </a:rPr>
              <a:t>я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545" y="5512465"/>
            <a:ext cx="2381250" cy="581025"/>
          </a:xfrm>
          <a:prstGeom prst="rect">
            <a:avLst/>
          </a:prstGeom>
          <a:solidFill>
            <a:srgbClr val="5CE1E6">
              <a:alpha val="29798"/>
            </a:srgbClr>
          </a:solidFill>
        </p:spPr>
        <p:txBody>
          <a:bodyPr vert="horz" wrap="square" lIns="0" tIns="13843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090"/>
              </a:spcBef>
            </a:pPr>
            <a:r>
              <a:rPr sz="1850" b="1" spc="-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r>
              <a:rPr sz="1850" b="1" spc="-180" dirty="0">
                <a:solidFill>
                  <a:srgbClr val="181818"/>
                </a:solidFill>
                <a:latin typeface="Verdana"/>
                <a:cs typeface="Verdana"/>
              </a:rPr>
              <a:t>ы</a:t>
            </a:r>
            <a:r>
              <a:rPr sz="1850" b="1" spc="-55" dirty="0">
                <a:solidFill>
                  <a:srgbClr val="181818"/>
                </a:solidFill>
                <a:latin typeface="Verdana"/>
                <a:cs typeface="Verdana"/>
              </a:rPr>
              <a:t>с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dirty="0">
                <a:solidFill>
                  <a:srgbClr val="181818"/>
                </a:solidFill>
                <a:latin typeface="Verdana"/>
                <a:cs typeface="Verdana"/>
              </a:rPr>
              <a:t>и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4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21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1850" b="1" spc="-80" dirty="0">
                <a:solidFill>
                  <a:srgbClr val="181818"/>
                </a:solidFill>
                <a:latin typeface="Verdana"/>
                <a:cs typeface="Verdana"/>
              </a:rPr>
              <a:t>г</a:t>
            </a:r>
            <a:r>
              <a:rPr sz="1850" b="1" spc="-125" dirty="0">
                <a:solidFill>
                  <a:srgbClr val="181818"/>
                </a:solidFill>
                <a:latin typeface="Verdana"/>
                <a:cs typeface="Verdana"/>
              </a:rPr>
              <a:t>л</a:t>
            </a:r>
            <a:r>
              <a:rPr sz="1850" b="1" spc="-160" dirty="0">
                <a:solidFill>
                  <a:srgbClr val="181818"/>
                </a:solidFill>
                <a:latin typeface="Verdana"/>
                <a:cs typeface="Verdana"/>
              </a:rPr>
              <a:t>а</a:t>
            </a:r>
            <a:r>
              <a:rPr sz="1850" b="1" spc="-145" dirty="0">
                <a:solidFill>
                  <a:srgbClr val="181818"/>
                </a:solidFill>
                <a:latin typeface="Verdana"/>
                <a:cs typeface="Verdana"/>
              </a:rPr>
              <a:t>в</a:t>
            </a:r>
            <a:r>
              <a:rPr sz="1850" b="1" spc="-90" dirty="0">
                <a:solidFill>
                  <a:srgbClr val="181818"/>
                </a:solidFill>
                <a:latin typeface="Verdana"/>
                <a:cs typeface="Verdana"/>
              </a:rPr>
              <a:t>н</a:t>
            </a:r>
            <a:r>
              <a:rPr sz="1850" b="1" spc="-105" dirty="0">
                <a:solidFill>
                  <a:srgbClr val="181818"/>
                </a:solidFill>
                <a:latin typeface="Verdana"/>
                <a:cs typeface="Verdana"/>
              </a:rPr>
              <a:t>о</a:t>
            </a:r>
            <a:r>
              <a:rPr sz="1850" b="1" spc="-5" dirty="0">
                <a:solidFill>
                  <a:srgbClr val="181818"/>
                </a:solidFill>
                <a:latin typeface="Verdana"/>
                <a:cs typeface="Verdana"/>
              </a:rPr>
              <a:t>м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55383" y="4383435"/>
            <a:ext cx="47625" cy="143510"/>
          </a:xfrm>
          <a:custGeom>
            <a:avLst/>
            <a:gdLst/>
            <a:ahLst/>
            <a:cxnLst/>
            <a:rect l="l" t="t" r="r" b="b"/>
            <a:pathLst>
              <a:path w="47625" h="143510">
                <a:moveTo>
                  <a:pt x="0" y="142907"/>
                </a:moveTo>
                <a:lnTo>
                  <a:pt x="0" y="0"/>
                </a:lnTo>
                <a:lnTo>
                  <a:pt x="47624" y="0"/>
                </a:lnTo>
                <a:lnTo>
                  <a:pt x="47624" y="142907"/>
                </a:lnTo>
                <a:lnTo>
                  <a:pt x="0" y="14290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55383" y="4573978"/>
            <a:ext cx="47625" cy="143510"/>
          </a:xfrm>
          <a:custGeom>
            <a:avLst/>
            <a:gdLst/>
            <a:ahLst/>
            <a:cxnLst/>
            <a:rect l="l" t="t" r="r" b="b"/>
            <a:pathLst>
              <a:path w="47625" h="143510">
                <a:moveTo>
                  <a:pt x="0" y="142907"/>
                </a:moveTo>
                <a:lnTo>
                  <a:pt x="0" y="0"/>
                </a:lnTo>
                <a:lnTo>
                  <a:pt x="47624" y="0"/>
                </a:lnTo>
                <a:lnTo>
                  <a:pt x="47624" y="142907"/>
                </a:lnTo>
                <a:lnTo>
                  <a:pt x="0" y="14290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4601" y="4126999"/>
            <a:ext cx="49530" cy="143510"/>
          </a:xfrm>
          <a:custGeom>
            <a:avLst/>
            <a:gdLst/>
            <a:ahLst/>
            <a:cxnLst/>
            <a:rect l="l" t="t" r="r" b="b"/>
            <a:pathLst>
              <a:path w="49529" h="143510">
                <a:moveTo>
                  <a:pt x="1751" y="143504"/>
                </a:moveTo>
                <a:lnTo>
                  <a:pt x="0" y="583"/>
                </a:lnTo>
                <a:lnTo>
                  <a:pt x="47621" y="0"/>
                </a:lnTo>
                <a:lnTo>
                  <a:pt x="49372" y="142921"/>
                </a:lnTo>
                <a:lnTo>
                  <a:pt x="1751" y="143504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96936" y="4317561"/>
            <a:ext cx="49530" cy="143510"/>
          </a:xfrm>
          <a:custGeom>
            <a:avLst/>
            <a:gdLst/>
            <a:ahLst/>
            <a:cxnLst/>
            <a:rect l="l" t="t" r="r" b="b"/>
            <a:pathLst>
              <a:path w="49529" h="143510">
                <a:moveTo>
                  <a:pt x="1751" y="143504"/>
                </a:moveTo>
                <a:lnTo>
                  <a:pt x="0" y="583"/>
                </a:lnTo>
                <a:lnTo>
                  <a:pt x="47621" y="0"/>
                </a:lnTo>
                <a:lnTo>
                  <a:pt x="49372" y="142921"/>
                </a:lnTo>
                <a:lnTo>
                  <a:pt x="1751" y="143504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99271" y="4508122"/>
            <a:ext cx="49530" cy="143510"/>
          </a:xfrm>
          <a:custGeom>
            <a:avLst/>
            <a:gdLst/>
            <a:ahLst/>
            <a:cxnLst/>
            <a:rect l="l" t="t" r="r" b="b"/>
            <a:pathLst>
              <a:path w="49529" h="143510">
                <a:moveTo>
                  <a:pt x="1751" y="143504"/>
                </a:moveTo>
                <a:lnTo>
                  <a:pt x="0" y="583"/>
                </a:lnTo>
                <a:lnTo>
                  <a:pt x="47621" y="0"/>
                </a:lnTo>
                <a:lnTo>
                  <a:pt x="49372" y="142921"/>
                </a:lnTo>
                <a:lnTo>
                  <a:pt x="1751" y="143504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05435" y="4300785"/>
            <a:ext cx="49530" cy="143510"/>
          </a:xfrm>
          <a:custGeom>
            <a:avLst/>
            <a:gdLst/>
            <a:ahLst/>
            <a:cxnLst/>
            <a:rect l="l" t="t" r="r" b="b"/>
            <a:pathLst>
              <a:path w="49530" h="143510">
                <a:moveTo>
                  <a:pt x="1748" y="143414"/>
                </a:moveTo>
                <a:lnTo>
                  <a:pt x="0" y="583"/>
                </a:lnTo>
                <a:lnTo>
                  <a:pt x="47621" y="0"/>
                </a:lnTo>
                <a:lnTo>
                  <a:pt x="49370" y="142831"/>
                </a:lnTo>
                <a:lnTo>
                  <a:pt x="1748" y="143414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600947" y="3710907"/>
            <a:ext cx="15687675" cy="6576695"/>
            <a:chOff x="2600947" y="3710907"/>
            <a:chExt cx="15687675" cy="657669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2012" y="5626765"/>
              <a:ext cx="15665987" cy="1571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2012" y="6402812"/>
              <a:ext cx="15665987" cy="15716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0947" y="7138121"/>
              <a:ext cx="15687052" cy="1571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0947" y="7960661"/>
              <a:ext cx="15687052" cy="1571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2012" y="8756496"/>
              <a:ext cx="15665987" cy="153050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55377" y="4663630"/>
              <a:ext cx="4661535" cy="5623560"/>
            </a:xfrm>
            <a:custGeom>
              <a:avLst/>
              <a:gdLst/>
              <a:ahLst/>
              <a:cxnLst/>
              <a:rect l="l" t="t" r="r" b="b"/>
              <a:pathLst>
                <a:path w="4661534" h="5623559">
                  <a:moveTo>
                    <a:pt x="47625" y="5436108"/>
                  </a:moveTo>
                  <a:lnTo>
                    <a:pt x="0" y="5436108"/>
                  </a:lnTo>
                  <a:lnTo>
                    <a:pt x="0" y="5579008"/>
                  </a:lnTo>
                  <a:lnTo>
                    <a:pt x="47625" y="5579008"/>
                  </a:lnTo>
                  <a:lnTo>
                    <a:pt x="47625" y="5436108"/>
                  </a:lnTo>
                  <a:close/>
                </a:path>
                <a:path w="4661534" h="5623559">
                  <a:moveTo>
                    <a:pt x="47625" y="5245557"/>
                  </a:moveTo>
                  <a:lnTo>
                    <a:pt x="0" y="5245557"/>
                  </a:lnTo>
                  <a:lnTo>
                    <a:pt x="0" y="5388470"/>
                  </a:lnTo>
                  <a:lnTo>
                    <a:pt x="47625" y="5388470"/>
                  </a:lnTo>
                  <a:lnTo>
                    <a:pt x="47625" y="5245557"/>
                  </a:lnTo>
                  <a:close/>
                </a:path>
                <a:path w="4661534" h="5623559">
                  <a:moveTo>
                    <a:pt x="47625" y="5055019"/>
                  </a:moveTo>
                  <a:lnTo>
                    <a:pt x="0" y="5055019"/>
                  </a:lnTo>
                  <a:lnTo>
                    <a:pt x="0" y="5197932"/>
                  </a:lnTo>
                  <a:lnTo>
                    <a:pt x="47625" y="5197932"/>
                  </a:lnTo>
                  <a:lnTo>
                    <a:pt x="47625" y="5055019"/>
                  </a:lnTo>
                  <a:close/>
                </a:path>
                <a:path w="4661534" h="5623559">
                  <a:moveTo>
                    <a:pt x="47625" y="4864481"/>
                  </a:moveTo>
                  <a:lnTo>
                    <a:pt x="0" y="4864481"/>
                  </a:lnTo>
                  <a:lnTo>
                    <a:pt x="0" y="5007381"/>
                  </a:lnTo>
                  <a:lnTo>
                    <a:pt x="47625" y="5007381"/>
                  </a:lnTo>
                  <a:lnTo>
                    <a:pt x="47625" y="4864481"/>
                  </a:lnTo>
                  <a:close/>
                </a:path>
                <a:path w="4661534" h="5623559">
                  <a:moveTo>
                    <a:pt x="47625" y="4673930"/>
                  </a:moveTo>
                  <a:lnTo>
                    <a:pt x="0" y="4673930"/>
                  </a:lnTo>
                  <a:lnTo>
                    <a:pt x="0" y="4816843"/>
                  </a:lnTo>
                  <a:lnTo>
                    <a:pt x="47625" y="4816843"/>
                  </a:lnTo>
                  <a:lnTo>
                    <a:pt x="47625" y="4673930"/>
                  </a:lnTo>
                  <a:close/>
                </a:path>
                <a:path w="4661534" h="5623559">
                  <a:moveTo>
                    <a:pt x="47625" y="4483392"/>
                  </a:moveTo>
                  <a:lnTo>
                    <a:pt x="0" y="4483392"/>
                  </a:lnTo>
                  <a:lnTo>
                    <a:pt x="0" y="4626292"/>
                  </a:lnTo>
                  <a:lnTo>
                    <a:pt x="47625" y="4626292"/>
                  </a:lnTo>
                  <a:lnTo>
                    <a:pt x="47625" y="4483392"/>
                  </a:lnTo>
                  <a:close/>
                </a:path>
                <a:path w="4661534" h="5623559">
                  <a:moveTo>
                    <a:pt x="47625" y="4292841"/>
                  </a:moveTo>
                  <a:lnTo>
                    <a:pt x="0" y="4292841"/>
                  </a:lnTo>
                  <a:lnTo>
                    <a:pt x="0" y="4435754"/>
                  </a:lnTo>
                  <a:lnTo>
                    <a:pt x="47625" y="4435754"/>
                  </a:lnTo>
                  <a:lnTo>
                    <a:pt x="47625" y="4292841"/>
                  </a:lnTo>
                  <a:close/>
                </a:path>
                <a:path w="4661534" h="5623559">
                  <a:moveTo>
                    <a:pt x="47625" y="4102303"/>
                  </a:moveTo>
                  <a:lnTo>
                    <a:pt x="0" y="4102303"/>
                  </a:lnTo>
                  <a:lnTo>
                    <a:pt x="0" y="4245216"/>
                  </a:lnTo>
                  <a:lnTo>
                    <a:pt x="47625" y="4245216"/>
                  </a:lnTo>
                  <a:lnTo>
                    <a:pt x="47625" y="4102303"/>
                  </a:lnTo>
                  <a:close/>
                </a:path>
                <a:path w="4661534" h="5623559">
                  <a:moveTo>
                    <a:pt x="47625" y="3911765"/>
                  </a:moveTo>
                  <a:lnTo>
                    <a:pt x="0" y="3911765"/>
                  </a:lnTo>
                  <a:lnTo>
                    <a:pt x="0" y="4054665"/>
                  </a:lnTo>
                  <a:lnTo>
                    <a:pt x="47625" y="4054665"/>
                  </a:lnTo>
                  <a:lnTo>
                    <a:pt x="47625" y="3911765"/>
                  </a:lnTo>
                  <a:close/>
                </a:path>
                <a:path w="4661534" h="5623559">
                  <a:moveTo>
                    <a:pt x="47625" y="3721214"/>
                  </a:moveTo>
                  <a:lnTo>
                    <a:pt x="0" y="3721214"/>
                  </a:lnTo>
                  <a:lnTo>
                    <a:pt x="0" y="3864127"/>
                  </a:lnTo>
                  <a:lnTo>
                    <a:pt x="47625" y="3864127"/>
                  </a:lnTo>
                  <a:lnTo>
                    <a:pt x="47625" y="3721214"/>
                  </a:lnTo>
                  <a:close/>
                </a:path>
                <a:path w="4661534" h="5623559">
                  <a:moveTo>
                    <a:pt x="47625" y="3530676"/>
                  </a:moveTo>
                  <a:lnTo>
                    <a:pt x="0" y="3530676"/>
                  </a:lnTo>
                  <a:lnTo>
                    <a:pt x="0" y="3673576"/>
                  </a:lnTo>
                  <a:lnTo>
                    <a:pt x="47625" y="3673576"/>
                  </a:lnTo>
                  <a:lnTo>
                    <a:pt x="47625" y="3530676"/>
                  </a:lnTo>
                  <a:close/>
                </a:path>
                <a:path w="4661534" h="5623559">
                  <a:moveTo>
                    <a:pt x="47625" y="3340125"/>
                  </a:moveTo>
                  <a:lnTo>
                    <a:pt x="0" y="3340125"/>
                  </a:lnTo>
                  <a:lnTo>
                    <a:pt x="0" y="3483038"/>
                  </a:lnTo>
                  <a:lnTo>
                    <a:pt x="47625" y="3483038"/>
                  </a:lnTo>
                  <a:lnTo>
                    <a:pt x="47625" y="3340125"/>
                  </a:lnTo>
                  <a:close/>
                </a:path>
                <a:path w="4661534" h="5623559">
                  <a:moveTo>
                    <a:pt x="47625" y="3149587"/>
                  </a:moveTo>
                  <a:lnTo>
                    <a:pt x="0" y="3149587"/>
                  </a:lnTo>
                  <a:lnTo>
                    <a:pt x="0" y="3292500"/>
                  </a:lnTo>
                  <a:lnTo>
                    <a:pt x="47625" y="3292500"/>
                  </a:lnTo>
                  <a:lnTo>
                    <a:pt x="47625" y="3149587"/>
                  </a:lnTo>
                  <a:close/>
                </a:path>
                <a:path w="4661534" h="5623559">
                  <a:moveTo>
                    <a:pt x="47625" y="2959049"/>
                  </a:moveTo>
                  <a:lnTo>
                    <a:pt x="0" y="2959049"/>
                  </a:lnTo>
                  <a:lnTo>
                    <a:pt x="0" y="3101949"/>
                  </a:lnTo>
                  <a:lnTo>
                    <a:pt x="47625" y="3101949"/>
                  </a:lnTo>
                  <a:lnTo>
                    <a:pt x="47625" y="2959049"/>
                  </a:lnTo>
                  <a:close/>
                </a:path>
                <a:path w="4661534" h="5623559">
                  <a:moveTo>
                    <a:pt x="47625" y="2768498"/>
                  </a:moveTo>
                  <a:lnTo>
                    <a:pt x="0" y="2768498"/>
                  </a:lnTo>
                  <a:lnTo>
                    <a:pt x="0" y="2911411"/>
                  </a:lnTo>
                  <a:lnTo>
                    <a:pt x="47625" y="2911411"/>
                  </a:lnTo>
                  <a:lnTo>
                    <a:pt x="47625" y="2768498"/>
                  </a:lnTo>
                  <a:close/>
                </a:path>
                <a:path w="4661534" h="5623559">
                  <a:moveTo>
                    <a:pt x="47625" y="2577960"/>
                  </a:moveTo>
                  <a:lnTo>
                    <a:pt x="0" y="2577960"/>
                  </a:lnTo>
                  <a:lnTo>
                    <a:pt x="0" y="2720860"/>
                  </a:lnTo>
                  <a:lnTo>
                    <a:pt x="47625" y="2720860"/>
                  </a:lnTo>
                  <a:lnTo>
                    <a:pt x="47625" y="2577960"/>
                  </a:lnTo>
                  <a:close/>
                </a:path>
                <a:path w="4661534" h="5623559">
                  <a:moveTo>
                    <a:pt x="47625" y="2387409"/>
                  </a:moveTo>
                  <a:lnTo>
                    <a:pt x="0" y="2387409"/>
                  </a:lnTo>
                  <a:lnTo>
                    <a:pt x="0" y="2530322"/>
                  </a:lnTo>
                  <a:lnTo>
                    <a:pt x="47625" y="2530322"/>
                  </a:lnTo>
                  <a:lnTo>
                    <a:pt x="47625" y="2387409"/>
                  </a:lnTo>
                  <a:close/>
                </a:path>
                <a:path w="4661534" h="5623559">
                  <a:moveTo>
                    <a:pt x="47625" y="2196871"/>
                  </a:moveTo>
                  <a:lnTo>
                    <a:pt x="0" y="2196871"/>
                  </a:lnTo>
                  <a:lnTo>
                    <a:pt x="0" y="2339784"/>
                  </a:lnTo>
                  <a:lnTo>
                    <a:pt x="47625" y="2339784"/>
                  </a:lnTo>
                  <a:lnTo>
                    <a:pt x="47625" y="2196871"/>
                  </a:lnTo>
                  <a:close/>
                </a:path>
                <a:path w="4661534" h="5623559">
                  <a:moveTo>
                    <a:pt x="47625" y="2006333"/>
                  </a:moveTo>
                  <a:lnTo>
                    <a:pt x="0" y="2006333"/>
                  </a:lnTo>
                  <a:lnTo>
                    <a:pt x="0" y="2149233"/>
                  </a:lnTo>
                  <a:lnTo>
                    <a:pt x="47625" y="2149233"/>
                  </a:lnTo>
                  <a:lnTo>
                    <a:pt x="47625" y="2006333"/>
                  </a:lnTo>
                  <a:close/>
                </a:path>
                <a:path w="4661534" h="5623559">
                  <a:moveTo>
                    <a:pt x="47625" y="1815782"/>
                  </a:moveTo>
                  <a:lnTo>
                    <a:pt x="0" y="1815782"/>
                  </a:lnTo>
                  <a:lnTo>
                    <a:pt x="0" y="1958695"/>
                  </a:lnTo>
                  <a:lnTo>
                    <a:pt x="47625" y="1958695"/>
                  </a:lnTo>
                  <a:lnTo>
                    <a:pt x="47625" y="1815782"/>
                  </a:lnTo>
                  <a:close/>
                </a:path>
                <a:path w="4661534" h="5623559">
                  <a:moveTo>
                    <a:pt x="47625" y="1625244"/>
                  </a:moveTo>
                  <a:lnTo>
                    <a:pt x="0" y="1625244"/>
                  </a:lnTo>
                  <a:lnTo>
                    <a:pt x="0" y="1768144"/>
                  </a:lnTo>
                  <a:lnTo>
                    <a:pt x="47625" y="1768144"/>
                  </a:lnTo>
                  <a:lnTo>
                    <a:pt x="47625" y="1625244"/>
                  </a:lnTo>
                  <a:close/>
                </a:path>
                <a:path w="4661534" h="5623559">
                  <a:moveTo>
                    <a:pt x="47625" y="1434693"/>
                  </a:moveTo>
                  <a:lnTo>
                    <a:pt x="0" y="1434693"/>
                  </a:lnTo>
                  <a:lnTo>
                    <a:pt x="0" y="1577606"/>
                  </a:lnTo>
                  <a:lnTo>
                    <a:pt x="47625" y="1577606"/>
                  </a:lnTo>
                  <a:lnTo>
                    <a:pt x="47625" y="1434693"/>
                  </a:lnTo>
                  <a:close/>
                </a:path>
                <a:path w="4661534" h="5623559">
                  <a:moveTo>
                    <a:pt x="47625" y="1244155"/>
                  </a:moveTo>
                  <a:lnTo>
                    <a:pt x="0" y="1244155"/>
                  </a:lnTo>
                  <a:lnTo>
                    <a:pt x="0" y="1387068"/>
                  </a:lnTo>
                  <a:lnTo>
                    <a:pt x="47625" y="1387068"/>
                  </a:lnTo>
                  <a:lnTo>
                    <a:pt x="47625" y="1244155"/>
                  </a:lnTo>
                  <a:close/>
                </a:path>
                <a:path w="4661534" h="5623559">
                  <a:moveTo>
                    <a:pt x="47625" y="1053617"/>
                  </a:moveTo>
                  <a:lnTo>
                    <a:pt x="0" y="1053617"/>
                  </a:lnTo>
                  <a:lnTo>
                    <a:pt x="0" y="1196517"/>
                  </a:lnTo>
                  <a:lnTo>
                    <a:pt x="47625" y="1196517"/>
                  </a:lnTo>
                  <a:lnTo>
                    <a:pt x="47625" y="1053617"/>
                  </a:lnTo>
                  <a:close/>
                </a:path>
                <a:path w="4661534" h="5623559">
                  <a:moveTo>
                    <a:pt x="47625" y="863066"/>
                  </a:moveTo>
                  <a:lnTo>
                    <a:pt x="0" y="863066"/>
                  </a:lnTo>
                  <a:lnTo>
                    <a:pt x="0" y="1005979"/>
                  </a:lnTo>
                  <a:lnTo>
                    <a:pt x="47625" y="1005979"/>
                  </a:lnTo>
                  <a:lnTo>
                    <a:pt x="47625" y="863066"/>
                  </a:lnTo>
                  <a:close/>
                </a:path>
                <a:path w="4661534" h="5623559">
                  <a:moveTo>
                    <a:pt x="47625" y="672528"/>
                  </a:moveTo>
                  <a:lnTo>
                    <a:pt x="0" y="672528"/>
                  </a:lnTo>
                  <a:lnTo>
                    <a:pt x="0" y="815428"/>
                  </a:lnTo>
                  <a:lnTo>
                    <a:pt x="47625" y="815428"/>
                  </a:lnTo>
                  <a:lnTo>
                    <a:pt x="47625" y="672528"/>
                  </a:lnTo>
                  <a:close/>
                </a:path>
                <a:path w="4661534" h="5623559">
                  <a:moveTo>
                    <a:pt x="47625" y="481990"/>
                  </a:moveTo>
                  <a:lnTo>
                    <a:pt x="0" y="481990"/>
                  </a:lnTo>
                  <a:lnTo>
                    <a:pt x="0" y="624890"/>
                  </a:lnTo>
                  <a:lnTo>
                    <a:pt x="47625" y="624890"/>
                  </a:lnTo>
                  <a:lnTo>
                    <a:pt x="47625" y="481990"/>
                  </a:lnTo>
                  <a:close/>
                </a:path>
                <a:path w="4661534" h="5623559">
                  <a:moveTo>
                    <a:pt x="47625" y="291439"/>
                  </a:moveTo>
                  <a:lnTo>
                    <a:pt x="0" y="291439"/>
                  </a:lnTo>
                  <a:lnTo>
                    <a:pt x="0" y="434352"/>
                  </a:lnTo>
                  <a:lnTo>
                    <a:pt x="47625" y="434352"/>
                  </a:lnTo>
                  <a:lnTo>
                    <a:pt x="47625" y="291439"/>
                  </a:lnTo>
                  <a:close/>
                </a:path>
                <a:path w="4661534" h="5623559">
                  <a:moveTo>
                    <a:pt x="47625" y="100901"/>
                  </a:moveTo>
                  <a:lnTo>
                    <a:pt x="0" y="100901"/>
                  </a:lnTo>
                  <a:lnTo>
                    <a:pt x="0" y="243801"/>
                  </a:lnTo>
                  <a:lnTo>
                    <a:pt x="47625" y="243801"/>
                  </a:lnTo>
                  <a:lnTo>
                    <a:pt x="47625" y="100901"/>
                  </a:lnTo>
                  <a:close/>
                </a:path>
                <a:path w="4661534" h="5623559">
                  <a:moveTo>
                    <a:pt x="2295601" y="177977"/>
                  </a:moveTo>
                  <a:lnTo>
                    <a:pt x="2293848" y="35064"/>
                  </a:lnTo>
                  <a:lnTo>
                    <a:pt x="2246223" y="35648"/>
                  </a:lnTo>
                  <a:lnTo>
                    <a:pt x="2247976" y="178562"/>
                  </a:lnTo>
                  <a:lnTo>
                    <a:pt x="2295601" y="177977"/>
                  </a:lnTo>
                  <a:close/>
                </a:path>
                <a:path w="4661534" h="5623559">
                  <a:moveTo>
                    <a:pt x="2297925" y="368541"/>
                  </a:moveTo>
                  <a:lnTo>
                    <a:pt x="2296172" y="225615"/>
                  </a:lnTo>
                  <a:lnTo>
                    <a:pt x="2248560" y="226199"/>
                  </a:lnTo>
                  <a:lnTo>
                    <a:pt x="2250313" y="369125"/>
                  </a:lnTo>
                  <a:lnTo>
                    <a:pt x="2297925" y="368541"/>
                  </a:lnTo>
                  <a:close/>
                </a:path>
                <a:path w="4661534" h="5623559">
                  <a:moveTo>
                    <a:pt x="2300262" y="559104"/>
                  </a:moveTo>
                  <a:lnTo>
                    <a:pt x="2298509" y="416179"/>
                  </a:lnTo>
                  <a:lnTo>
                    <a:pt x="2250897" y="416763"/>
                  </a:lnTo>
                  <a:lnTo>
                    <a:pt x="2252649" y="559689"/>
                  </a:lnTo>
                  <a:lnTo>
                    <a:pt x="2300262" y="559104"/>
                  </a:lnTo>
                  <a:close/>
                </a:path>
                <a:path w="4661534" h="5623559">
                  <a:moveTo>
                    <a:pt x="2302599" y="749668"/>
                  </a:moveTo>
                  <a:lnTo>
                    <a:pt x="2300846" y="606742"/>
                  </a:lnTo>
                  <a:lnTo>
                    <a:pt x="2253221" y="607326"/>
                  </a:lnTo>
                  <a:lnTo>
                    <a:pt x="2254974" y="750252"/>
                  </a:lnTo>
                  <a:lnTo>
                    <a:pt x="2302599" y="749668"/>
                  </a:lnTo>
                  <a:close/>
                </a:path>
                <a:path w="4661534" h="5623559">
                  <a:moveTo>
                    <a:pt x="2304935" y="940231"/>
                  </a:moveTo>
                  <a:lnTo>
                    <a:pt x="2303183" y="797306"/>
                  </a:lnTo>
                  <a:lnTo>
                    <a:pt x="2255558" y="797890"/>
                  </a:lnTo>
                  <a:lnTo>
                    <a:pt x="2257310" y="940816"/>
                  </a:lnTo>
                  <a:lnTo>
                    <a:pt x="2304935" y="940231"/>
                  </a:lnTo>
                  <a:close/>
                </a:path>
                <a:path w="4661534" h="5623559">
                  <a:moveTo>
                    <a:pt x="2307272" y="1130782"/>
                  </a:moveTo>
                  <a:lnTo>
                    <a:pt x="2305520" y="987869"/>
                  </a:lnTo>
                  <a:lnTo>
                    <a:pt x="2257895" y="988453"/>
                  </a:lnTo>
                  <a:lnTo>
                    <a:pt x="2259647" y="1131366"/>
                  </a:lnTo>
                  <a:lnTo>
                    <a:pt x="2307272" y="1130782"/>
                  </a:lnTo>
                  <a:close/>
                </a:path>
                <a:path w="4661534" h="5623559">
                  <a:moveTo>
                    <a:pt x="2309609" y="1321346"/>
                  </a:moveTo>
                  <a:lnTo>
                    <a:pt x="2307856" y="1178433"/>
                  </a:lnTo>
                  <a:lnTo>
                    <a:pt x="2260231" y="1179017"/>
                  </a:lnTo>
                  <a:lnTo>
                    <a:pt x="2261984" y="1321930"/>
                  </a:lnTo>
                  <a:lnTo>
                    <a:pt x="2309609" y="1321346"/>
                  </a:lnTo>
                  <a:close/>
                </a:path>
                <a:path w="4661534" h="5623559">
                  <a:moveTo>
                    <a:pt x="2311946" y="1511909"/>
                  </a:moveTo>
                  <a:lnTo>
                    <a:pt x="2310193" y="1368996"/>
                  </a:lnTo>
                  <a:lnTo>
                    <a:pt x="2262568" y="1369568"/>
                  </a:lnTo>
                  <a:lnTo>
                    <a:pt x="2264321" y="1512493"/>
                  </a:lnTo>
                  <a:lnTo>
                    <a:pt x="2311946" y="1511909"/>
                  </a:lnTo>
                  <a:close/>
                </a:path>
                <a:path w="4661534" h="5623559">
                  <a:moveTo>
                    <a:pt x="2314270" y="1702473"/>
                  </a:moveTo>
                  <a:lnTo>
                    <a:pt x="2312517" y="1559547"/>
                  </a:lnTo>
                  <a:lnTo>
                    <a:pt x="2264905" y="1560131"/>
                  </a:lnTo>
                  <a:lnTo>
                    <a:pt x="2266658" y="1703057"/>
                  </a:lnTo>
                  <a:lnTo>
                    <a:pt x="2314270" y="1702473"/>
                  </a:lnTo>
                  <a:close/>
                </a:path>
                <a:path w="4661534" h="5623559">
                  <a:moveTo>
                    <a:pt x="2316607" y="1893036"/>
                  </a:moveTo>
                  <a:lnTo>
                    <a:pt x="2314854" y="1750110"/>
                  </a:lnTo>
                  <a:lnTo>
                    <a:pt x="2267242" y="1750695"/>
                  </a:lnTo>
                  <a:lnTo>
                    <a:pt x="2268994" y="1893620"/>
                  </a:lnTo>
                  <a:lnTo>
                    <a:pt x="2316607" y="1893036"/>
                  </a:lnTo>
                  <a:close/>
                </a:path>
                <a:path w="4661534" h="5623559">
                  <a:moveTo>
                    <a:pt x="2318943" y="2083600"/>
                  </a:moveTo>
                  <a:lnTo>
                    <a:pt x="2317191" y="1940674"/>
                  </a:lnTo>
                  <a:lnTo>
                    <a:pt x="2269566" y="1941258"/>
                  </a:lnTo>
                  <a:lnTo>
                    <a:pt x="2271318" y="2084184"/>
                  </a:lnTo>
                  <a:lnTo>
                    <a:pt x="2318943" y="2083600"/>
                  </a:lnTo>
                  <a:close/>
                </a:path>
                <a:path w="4661534" h="5623559">
                  <a:moveTo>
                    <a:pt x="2321280" y="2274163"/>
                  </a:moveTo>
                  <a:lnTo>
                    <a:pt x="2319528" y="2131237"/>
                  </a:lnTo>
                  <a:lnTo>
                    <a:pt x="2271903" y="2131822"/>
                  </a:lnTo>
                  <a:lnTo>
                    <a:pt x="2273655" y="2274735"/>
                  </a:lnTo>
                  <a:lnTo>
                    <a:pt x="2321280" y="2274163"/>
                  </a:lnTo>
                  <a:close/>
                </a:path>
                <a:path w="4661534" h="5623559">
                  <a:moveTo>
                    <a:pt x="2323617" y="2464714"/>
                  </a:moveTo>
                  <a:lnTo>
                    <a:pt x="2321864" y="2321801"/>
                  </a:lnTo>
                  <a:lnTo>
                    <a:pt x="2274239" y="2322385"/>
                  </a:lnTo>
                  <a:lnTo>
                    <a:pt x="2275992" y="2465298"/>
                  </a:lnTo>
                  <a:lnTo>
                    <a:pt x="2323617" y="2464714"/>
                  </a:lnTo>
                  <a:close/>
                </a:path>
                <a:path w="4661534" h="5623559">
                  <a:moveTo>
                    <a:pt x="2325954" y="2655278"/>
                  </a:moveTo>
                  <a:lnTo>
                    <a:pt x="2324201" y="2512364"/>
                  </a:lnTo>
                  <a:lnTo>
                    <a:pt x="2276576" y="2512949"/>
                  </a:lnTo>
                  <a:lnTo>
                    <a:pt x="2278329" y="2655862"/>
                  </a:lnTo>
                  <a:lnTo>
                    <a:pt x="2325954" y="2655278"/>
                  </a:lnTo>
                  <a:close/>
                </a:path>
                <a:path w="4661534" h="5623559">
                  <a:moveTo>
                    <a:pt x="2328291" y="2845841"/>
                  </a:moveTo>
                  <a:lnTo>
                    <a:pt x="2326538" y="2702915"/>
                  </a:lnTo>
                  <a:lnTo>
                    <a:pt x="2278913" y="2703499"/>
                  </a:lnTo>
                  <a:lnTo>
                    <a:pt x="2280666" y="2846425"/>
                  </a:lnTo>
                  <a:lnTo>
                    <a:pt x="2328291" y="2845841"/>
                  </a:lnTo>
                  <a:close/>
                </a:path>
                <a:path w="4661534" h="5623559">
                  <a:moveTo>
                    <a:pt x="2330615" y="3036405"/>
                  </a:moveTo>
                  <a:lnTo>
                    <a:pt x="2328862" y="2893479"/>
                  </a:lnTo>
                  <a:lnTo>
                    <a:pt x="2281250" y="2894063"/>
                  </a:lnTo>
                  <a:lnTo>
                    <a:pt x="2283002" y="3036989"/>
                  </a:lnTo>
                  <a:lnTo>
                    <a:pt x="2330615" y="3036405"/>
                  </a:lnTo>
                  <a:close/>
                </a:path>
                <a:path w="4661534" h="5623559">
                  <a:moveTo>
                    <a:pt x="2332952" y="3226968"/>
                  </a:moveTo>
                  <a:lnTo>
                    <a:pt x="2331199" y="3084042"/>
                  </a:lnTo>
                  <a:lnTo>
                    <a:pt x="2283587" y="3084626"/>
                  </a:lnTo>
                  <a:lnTo>
                    <a:pt x="2285339" y="3227552"/>
                  </a:lnTo>
                  <a:lnTo>
                    <a:pt x="2332952" y="3226968"/>
                  </a:lnTo>
                  <a:close/>
                </a:path>
                <a:path w="4661534" h="5623559">
                  <a:moveTo>
                    <a:pt x="2335288" y="3417532"/>
                  </a:moveTo>
                  <a:lnTo>
                    <a:pt x="2333536" y="3274606"/>
                  </a:lnTo>
                  <a:lnTo>
                    <a:pt x="2285911" y="3275190"/>
                  </a:lnTo>
                  <a:lnTo>
                    <a:pt x="2287663" y="3418116"/>
                  </a:lnTo>
                  <a:lnTo>
                    <a:pt x="2335288" y="3417532"/>
                  </a:lnTo>
                  <a:close/>
                </a:path>
                <a:path w="4661534" h="5623559">
                  <a:moveTo>
                    <a:pt x="2337625" y="3608082"/>
                  </a:moveTo>
                  <a:lnTo>
                    <a:pt x="2335873" y="3465169"/>
                  </a:lnTo>
                  <a:lnTo>
                    <a:pt x="2288248" y="3465753"/>
                  </a:lnTo>
                  <a:lnTo>
                    <a:pt x="2290000" y="3608667"/>
                  </a:lnTo>
                  <a:lnTo>
                    <a:pt x="2337625" y="3608082"/>
                  </a:lnTo>
                  <a:close/>
                </a:path>
                <a:path w="4661534" h="5623559">
                  <a:moveTo>
                    <a:pt x="2339962" y="3798646"/>
                  </a:moveTo>
                  <a:lnTo>
                    <a:pt x="2338209" y="3655733"/>
                  </a:lnTo>
                  <a:lnTo>
                    <a:pt x="2290584" y="3656317"/>
                  </a:lnTo>
                  <a:lnTo>
                    <a:pt x="2292337" y="3799230"/>
                  </a:lnTo>
                  <a:lnTo>
                    <a:pt x="2339962" y="3798646"/>
                  </a:lnTo>
                  <a:close/>
                </a:path>
                <a:path w="4661534" h="5623559">
                  <a:moveTo>
                    <a:pt x="2342299" y="3989209"/>
                  </a:moveTo>
                  <a:lnTo>
                    <a:pt x="2340546" y="3846284"/>
                  </a:lnTo>
                  <a:lnTo>
                    <a:pt x="2292921" y="3846868"/>
                  </a:lnTo>
                  <a:lnTo>
                    <a:pt x="2294674" y="3989794"/>
                  </a:lnTo>
                  <a:lnTo>
                    <a:pt x="2342299" y="3989209"/>
                  </a:lnTo>
                  <a:close/>
                </a:path>
                <a:path w="4661534" h="5623559">
                  <a:moveTo>
                    <a:pt x="2344636" y="4179773"/>
                  </a:moveTo>
                  <a:lnTo>
                    <a:pt x="2342883" y="4036847"/>
                  </a:lnTo>
                  <a:lnTo>
                    <a:pt x="2295258" y="4037431"/>
                  </a:lnTo>
                  <a:lnTo>
                    <a:pt x="2297011" y="4180357"/>
                  </a:lnTo>
                  <a:lnTo>
                    <a:pt x="2344636" y="4179773"/>
                  </a:lnTo>
                  <a:close/>
                </a:path>
                <a:path w="4661534" h="5623559">
                  <a:moveTo>
                    <a:pt x="2346960" y="4370336"/>
                  </a:moveTo>
                  <a:lnTo>
                    <a:pt x="2345207" y="4227411"/>
                  </a:lnTo>
                  <a:lnTo>
                    <a:pt x="2297595" y="4227995"/>
                  </a:lnTo>
                  <a:lnTo>
                    <a:pt x="2299347" y="4370921"/>
                  </a:lnTo>
                  <a:lnTo>
                    <a:pt x="2346960" y="4370336"/>
                  </a:lnTo>
                  <a:close/>
                </a:path>
                <a:path w="4661534" h="5623559">
                  <a:moveTo>
                    <a:pt x="2349296" y="4560900"/>
                  </a:moveTo>
                  <a:lnTo>
                    <a:pt x="2347544" y="4417974"/>
                  </a:lnTo>
                  <a:lnTo>
                    <a:pt x="2299932" y="4418558"/>
                  </a:lnTo>
                  <a:lnTo>
                    <a:pt x="2301684" y="4561484"/>
                  </a:lnTo>
                  <a:lnTo>
                    <a:pt x="2349296" y="4560900"/>
                  </a:lnTo>
                  <a:close/>
                </a:path>
                <a:path w="4661534" h="5623559">
                  <a:moveTo>
                    <a:pt x="2351633" y="4751451"/>
                  </a:moveTo>
                  <a:lnTo>
                    <a:pt x="2349881" y="4608538"/>
                  </a:lnTo>
                  <a:lnTo>
                    <a:pt x="2302256" y="4609122"/>
                  </a:lnTo>
                  <a:lnTo>
                    <a:pt x="2304008" y="4752035"/>
                  </a:lnTo>
                  <a:lnTo>
                    <a:pt x="2351633" y="4751451"/>
                  </a:lnTo>
                  <a:close/>
                </a:path>
                <a:path w="4661534" h="5623559">
                  <a:moveTo>
                    <a:pt x="2353970" y="4942014"/>
                  </a:moveTo>
                  <a:lnTo>
                    <a:pt x="2352217" y="4799101"/>
                  </a:lnTo>
                  <a:lnTo>
                    <a:pt x="2304592" y="4799685"/>
                  </a:lnTo>
                  <a:lnTo>
                    <a:pt x="2306345" y="4942598"/>
                  </a:lnTo>
                  <a:lnTo>
                    <a:pt x="2353970" y="4942014"/>
                  </a:lnTo>
                  <a:close/>
                </a:path>
                <a:path w="4661534" h="5623559">
                  <a:moveTo>
                    <a:pt x="2356307" y="5132578"/>
                  </a:moveTo>
                  <a:lnTo>
                    <a:pt x="2354554" y="4989665"/>
                  </a:lnTo>
                  <a:lnTo>
                    <a:pt x="2306929" y="4990236"/>
                  </a:lnTo>
                  <a:lnTo>
                    <a:pt x="2308682" y="5133162"/>
                  </a:lnTo>
                  <a:lnTo>
                    <a:pt x="2356307" y="5132578"/>
                  </a:lnTo>
                  <a:close/>
                </a:path>
                <a:path w="4661534" h="5623559">
                  <a:moveTo>
                    <a:pt x="2358644" y="5323141"/>
                  </a:moveTo>
                  <a:lnTo>
                    <a:pt x="2356891" y="5180215"/>
                  </a:lnTo>
                  <a:lnTo>
                    <a:pt x="2309266" y="5180800"/>
                  </a:lnTo>
                  <a:lnTo>
                    <a:pt x="2311019" y="5323725"/>
                  </a:lnTo>
                  <a:lnTo>
                    <a:pt x="2358644" y="5323141"/>
                  </a:lnTo>
                  <a:close/>
                </a:path>
                <a:path w="4661534" h="5623559">
                  <a:moveTo>
                    <a:pt x="2360980" y="5513705"/>
                  </a:moveTo>
                  <a:lnTo>
                    <a:pt x="2359228" y="5370779"/>
                  </a:lnTo>
                  <a:lnTo>
                    <a:pt x="2311603" y="5371363"/>
                  </a:lnTo>
                  <a:lnTo>
                    <a:pt x="2313355" y="5514289"/>
                  </a:lnTo>
                  <a:lnTo>
                    <a:pt x="2360980" y="5513705"/>
                  </a:lnTo>
                  <a:close/>
                </a:path>
                <a:path w="4661534" h="5623559">
                  <a:moveTo>
                    <a:pt x="2362314" y="5623382"/>
                  </a:moveTo>
                  <a:lnTo>
                    <a:pt x="2361552" y="5561342"/>
                  </a:lnTo>
                  <a:lnTo>
                    <a:pt x="2313940" y="5561927"/>
                  </a:lnTo>
                  <a:lnTo>
                    <a:pt x="2314689" y="5623382"/>
                  </a:lnTo>
                  <a:lnTo>
                    <a:pt x="2362314" y="5623382"/>
                  </a:lnTo>
                  <a:close/>
                </a:path>
                <a:path w="4661534" h="5623559">
                  <a:moveTo>
                    <a:pt x="4661116" y="2095969"/>
                  </a:moveTo>
                  <a:lnTo>
                    <a:pt x="4613491" y="2095969"/>
                  </a:lnTo>
                  <a:lnTo>
                    <a:pt x="4613491" y="2238883"/>
                  </a:lnTo>
                  <a:lnTo>
                    <a:pt x="4661116" y="2238883"/>
                  </a:lnTo>
                  <a:lnTo>
                    <a:pt x="4661116" y="2095969"/>
                  </a:lnTo>
                  <a:close/>
                </a:path>
                <a:path w="4661534" h="5623559">
                  <a:moveTo>
                    <a:pt x="4661116" y="1905431"/>
                  </a:moveTo>
                  <a:lnTo>
                    <a:pt x="4613491" y="1905431"/>
                  </a:lnTo>
                  <a:lnTo>
                    <a:pt x="4613491" y="2048332"/>
                  </a:lnTo>
                  <a:lnTo>
                    <a:pt x="4661116" y="2048332"/>
                  </a:lnTo>
                  <a:lnTo>
                    <a:pt x="4661116" y="1905431"/>
                  </a:lnTo>
                  <a:close/>
                </a:path>
                <a:path w="4661534" h="5623559">
                  <a:moveTo>
                    <a:pt x="4661116" y="1714881"/>
                  </a:moveTo>
                  <a:lnTo>
                    <a:pt x="4613491" y="1714881"/>
                  </a:lnTo>
                  <a:lnTo>
                    <a:pt x="4613491" y="1857794"/>
                  </a:lnTo>
                  <a:lnTo>
                    <a:pt x="4661116" y="1857794"/>
                  </a:lnTo>
                  <a:lnTo>
                    <a:pt x="4661116" y="1714881"/>
                  </a:lnTo>
                  <a:close/>
                </a:path>
                <a:path w="4661534" h="5623559">
                  <a:moveTo>
                    <a:pt x="4661116" y="1524342"/>
                  </a:moveTo>
                  <a:lnTo>
                    <a:pt x="4613491" y="1524342"/>
                  </a:lnTo>
                  <a:lnTo>
                    <a:pt x="4613491" y="1667256"/>
                  </a:lnTo>
                  <a:lnTo>
                    <a:pt x="4661116" y="1667256"/>
                  </a:lnTo>
                  <a:lnTo>
                    <a:pt x="4661116" y="1524342"/>
                  </a:lnTo>
                  <a:close/>
                </a:path>
                <a:path w="4661534" h="5623559">
                  <a:moveTo>
                    <a:pt x="4661116" y="1333804"/>
                  </a:moveTo>
                  <a:lnTo>
                    <a:pt x="4613491" y="1333804"/>
                  </a:lnTo>
                  <a:lnTo>
                    <a:pt x="4613491" y="1476705"/>
                  </a:lnTo>
                  <a:lnTo>
                    <a:pt x="4661116" y="1476705"/>
                  </a:lnTo>
                  <a:lnTo>
                    <a:pt x="4661116" y="1333804"/>
                  </a:lnTo>
                  <a:close/>
                </a:path>
                <a:path w="4661534" h="5623559">
                  <a:moveTo>
                    <a:pt x="4661116" y="1143254"/>
                  </a:moveTo>
                  <a:lnTo>
                    <a:pt x="4613491" y="1143254"/>
                  </a:lnTo>
                  <a:lnTo>
                    <a:pt x="4613491" y="1286167"/>
                  </a:lnTo>
                  <a:lnTo>
                    <a:pt x="4661116" y="1286167"/>
                  </a:lnTo>
                  <a:lnTo>
                    <a:pt x="4661116" y="1143254"/>
                  </a:lnTo>
                  <a:close/>
                </a:path>
                <a:path w="4661534" h="5623559">
                  <a:moveTo>
                    <a:pt x="4661116" y="952715"/>
                  </a:moveTo>
                  <a:lnTo>
                    <a:pt x="4613491" y="952715"/>
                  </a:lnTo>
                  <a:lnTo>
                    <a:pt x="4613491" y="1095616"/>
                  </a:lnTo>
                  <a:lnTo>
                    <a:pt x="4661116" y="1095616"/>
                  </a:lnTo>
                  <a:lnTo>
                    <a:pt x="4661116" y="952715"/>
                  </a:lnTo>
                  <a:close/>
                </a:path>
                <a:path w="4661534" h="5623559">
                  <a:moveTo>
                    <a:pt x="4661116" y="762165"/>
                  </a:moveTo>
                  <a:lnTo>
                    <a:pt x="4613491" y="762165"/>
                  </a:lnTo>
                  <a:lnTo>
                    <a:pt x="4613491" y="905078"/>
                  </a:lnTo>
                  <a:lnTo>
                    <a:pt x="4661116" y="905078"/>
                  </a:lnTo>
                  <a:lnTo>
                    <a:pt x="4661116" y="762165"/>
                  </a:lnTo>
                  <a:close/>
                </a:path>
                <a:path w="4661534" h="5623559">
                  <a:moveTo>
                    <a:pt x="4661116" y="571627"/>
                  </a:moveTo>
                  <a:lnTo>
                    <a:pt x="4613491" y="571627"/>
                  </a:lnTo>
                  <a:lnTo>
                    <a:pt x="4613491" y="714540"/>
                  </a:lnTo>
                  <a:lnTo>
                    <a:pt x="4661116" y="714540"/>
                  </a:lnTo>
                  <a:lnTo>
                    <a:pt x="4661116" y="571627"/>
                  </a:lnTo>
                  <a:close/>
                </a:path>
                <a:path w="4661534" h="5623559">
                  <a:moveTo>
                    <a:pt x="4661116" y="381088"/>
                  </a:moveTo>
                  <a:lnTo>
                    <a:pt x="4613491" y="381088"/>
                  </a:lnTo>
                  <a:lnTo>
                    <a:pt x="4613491" y="523989"/>
                  </a:lnTo>
                  <a:lnTo>
                    <a:pt x="4661116" y="523989"/>
                  </a:lnTo>
                  <a:lnTo>
                    <a:pt x="4661116" y="381088"/>
                  </a:lnTo>
                  <a:close/>
                </a:path>
                <a:path w="4661534" h="5623559">
                  <a:moveTo>
                    <a:pt x="4661116" y="190538"/>
                  </a:moveTo>
                  <a:lnTo>
                    <a:pt x="4613491" y="190538"/>
                  </a:lnTo>
                  <a:lnTo>
                    <a:pt x="4613491" y="333451"/>
                  </a:lnTo>
                  <a:lnTo>
                    <a:pt x="4661116" y="333451"/>
                  </a:lnTo>
                  <a:lnTo>
                    <a:pt x="4661116" y="190538"/>
                  </a:lnTo>
                  <a:close/>
                </a:path>
                <a:path w="4661534" h="5623559">
                  <a:moveTo>
                    <a:pt x="4661116" y="0"/>
                  </a:moveTo>
                  <a:lnTo>
                    <a:pt x="4613491" y="0"/>
                  </a:lnTo>
                  <a:lnTo>
                    <a:pt x="4613491" y="142900"/>
                  </a:lnTo>
                  <a:lnTo>
                    <a:pt x="4661116" y="142900"/>
                  </a:lnTo>
                  <a:lnTo>
                    <a:pt x="4661116" y="0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368868" y="4491240"/>
              <a:ext cx="4835525" cy="5796280"/>
            </a:xfrm>
            <a:custGeom>
              <a:avLst/>
              <a:gdLst/>
              <a:ahLst/>
              <a:cxnLst/>
              <a:rect l="l" t="t" r="r" b="b"/>
              <a:pathLst>
                <a:path w="4835525" h="5796280">
                  <a:moveTo>
                    <a:pt x="47625" y="5698134"/>
                  </a:moveTo>
                  <a:lnTo>
                    <a:pt x="0" y="5698134"/>
                  </a:lnTo>
                  <a:lnTo>
                    <a:pt x="0" y="5795772"/>
                  </a:lnTo>
                  <a:lnTo>
                    <a:pt x="47625" y="5795772"/>
                  </a:lnTo>
                  <a:lnTo>
                    <a:pt x="47625" y="5698134"/>
                  </a:lnTo>
                  <a:close/>
                </a:path>
                <a:path w="4835525" h="5796280">
                  <a:moveTo>
                    <a:pt x="47625" y="5507596"/>
                  </a:moveTo>
                  <a:lnTo>
                    <a:pt x="0" y="5507596"/>
                  </a:lnTo>
                  <a:lnTo>
                    <a:pt x="0" y="5650496"/>
                  </a:lnTo>
                  <a:lnTo>
                    <a:pt x="47625" y="5650496"/>
                  </a:lnTo>
                  <a:lnTo>
                    <a:pt x="47625" y="5507596"/>
                  </a:lnTo>
                  <a:close/>
                </a:path>
                <a:path w="4835525" h="5796280">
                  <a:moveTo>
                    <a:pt x="47625" y="5317058"/>
                  </a:moveTo>
                  <a:lnTo>
                    <a:pt x="0" y="5317058"/>
                  </a:lnTo>
                  <a:lnTo>
                    <a:pt x="0" y="5459958"/>
                  </a:lnTo>
                  <a:lnTo>
                    <a:pt x="47625" y="5459958"/>
                  </a:lnTo>
                  <a:lnTo>
                    <a:pt x="47625" y="5317058"/>
                  </a:lnTo>
                  <a:close/>
                </a:path>
                <a:path w="4835525" h="5796280">
                  <a:moveTo>
                    <a:pt x="47625" y="5126507"/>
                  </a:moveTo>
                  <a:lnTo>
                    <a:pt x="0" y="5126507"/>
                  </a:lnTo>
                  <a:lnTo>
                    <a:pt x="0" y="5269420"/>
                  </a:lnTo>
                  <a:lnTo>
                    <a:pt x="47625" y="5269420"/>
                  </a:lnTo>
                  <a:lnTo>
                    <a:pt x="47625" y="5126507"/>
                  </a:lnTo>
                  <a:close/>
                </a:path>
                <a:path w="4835525" h="5796280">
                  <a:moveTo>
                    <a:pt x="47625" y="4935969"/>
                  </a:moveTo>
                  <a:lnTo>
                    <a:pt x="0" y="4935969"/>
                  </a:lnTo>
                  <a:lnTo>
                    <a:pt x="0" y="5078869"/>
                  </a:lnTo>
                  <a:lnTo>
                    <a:pt x="47625" y="5078869"/>
                  </a:lnTo>
                  <a:lnTo>
                    <a:pt x="47625" y="4935969"/>
                  </a:lnTo>
                  <a:close/>
                </a:path>
                <a:path w="4835525" h="5796280">
                  <a:moveTo>
                    <a:pt x="47625" y="4745418"/>
                  </a:moveTo>
                  <a:lnTo>
                    <a:pt x="0" y="4745418"/>
                  </a:lnTo>
                  <a:lnTo>
                    <a:pt x="0" y="4888331"/>
                  </a:lnTo>
                  <a:lnTo>
                    <a:pt x="47625" y="4888331"/>
                  </a:lnTo>
                  <a:lnTo>
                    <a:pt x="47625" y="4745418"/>
                  </a:lnTo>
                  <a:close/>
                </a:path>
                <a:path w="4835525" h="5796280">
                  <a:moveTo>
                    <a:pt x="47625" y="4554880"/>
                  </a:moveTo>
                  <a:lnTo>
                    <a:pt x="0" y="4554880"/>
                  </a:lnTo>
                  <a:lnTo>
                    <a:pt x="0" y="4697793"/>
                  </a:lnTo>
                  <a:lnTo>
                    <a:pt x="47625" y="4697793"/>
                  </a:lnTo>
                  <a:lnTo>
                    <a:pt x="47625" y="4554880"/>
                  </a:lnTo>
                  <a:close/>
                </a:path>
                <a:path w="4835525" h="5796280">
                  <a:moveTo>
                    <a:pt x="47625" y="4364342"/>
                  </a:moveTo>
                  <a:lnTo>
                    <a:pt x="0" y="4364342"/>
                  </a:lnTo>
                  <a:lnTo>
                    <a:pt x="0" y="4507242"/>
                  </a:lnTo>
                  <a:lnTo>
                    <a:pt x="47625" y="4507242"/>
                  </a:lnTo>
                  <a:lnTo>
                    <a:pt x="47625" y="4364342"/>
                  </a:lnTo>
                  <a:close/>
                </a:path>
                <a:path w="4835525" h="5796280">
                  <a:moveTo>
                    <a:pt x="47625" y="4173791"/>
                  </a:moveTo>
                  <a:lnTo>
                    <a:pt x="0" y="4173791"/>
                  </a:lnTo>
                  <a:lnTo>
                    <a:pt x="0" y="4316704"/>
                  </a:lnTo>
                  <a:lnTo>
                    <a:pt x="47625" y="4316704"/>
                  </a:lnTo>
                  <a:lnTo>
                    <a:pt x="47625" y="4173791"/>
                  </a:lnTo>
                  <a:close/>
                </a:path>
                <a:path w="4835525" h="5796280">
                  <a:moveTo>
                    <a:pt x="47625" y="3983253"/>
                  </a:moveTo>
                  <a:lnTo>
                    <a:pt x="0" y="3983253"/>
                  </a:lnTo>
                  <a:lnTo>
                    <a:pt x="0" y="4126153"/>
                  </a:lnTo>
                  <a:lnTo>
                    <a:pt x="47625" y="4126153"/>
                  </a:lnTo>
                  <a:lnTo>
                    <a:pt x="47625" y="3983253"/>
                  </a:lnTo>
                  <a:close/>
                </a:path>
                <a:path w="4835525" h="5796280">
                  <a:moveTo>
                    <a:pt x="47625" y="3792702"/>
                  </a:moveTo>
                  <a:lnTo>
                    <a:pt x="0" y="3792702"/>
                  </a:lnTo>
                  <a:lnTo>
                    <a:pt x="0" y="3935615"/>
                  </a:lnTo>
                  <a:lnTo>
                    <a:pt x="47625" y="3935615"/>
                  </a:lnTo>
                  <a:lnTo>
                    <a:pt x="47625" y="3792702"/>
                  </a:lnTo>
                  <a:close/>
                </a:path>
                <a:path w="4835525" h="5796280">
                  <a:moveTo>
                    <a:pt x="47625" y="3602164"/>
                  </a:moveTo>
                  <a:lnTo>
                    <a:pt x="0" y="3602164"/>
                  </a:lnTo>
                  <a:lnTo>
                    <a:pt x="0" y="3745077"/>
                  </a:lnTo>
                  <a:lnTo>
                    <a:pt x="47625" y="3745077"/>
                  </a:lnTo>
                  <a:lnTo>
                    <a:pt x="47625" y="3602164"/>
                  </a:lnTo>
                  <a:close/>
                </a:path>
                <a:path w="4835525" h="5796280">
                  <a:moveTo>
                    <a:pt x="47625" y="3411626"/>
                  </a:moveTo>
                  <a:lnTo>
                    <a:pt x="0" y="3411626"/>
                  </a:lnTo>
                  <a:lnTo>
                    <a:pt x="0" y="3554526"/>
                  </a:lnTo>
                  <a:lnTo>
                    <a:pt x="47625" y="3554526"/>
                  </a:lnTo>
                  <a:lnTo>
                    <a:pt x="47625" y="3411626"/>
                  </a:lnTo>
                  <a:close/>
                </a:path>
                <a:path w="4835525" h="5796280">
                  <a:moveTo>
                    <a:pt x="47625" y="3221075"/>
                  </a:moveTo>
                  <a:lnTo>
                    <a:pt x="0" y="3221075"/>
                  </a:lnTo>
                  <a:lnTo>
                    <a:pt x="0" y="3363988"/>
                  </a:lnTo>
                  <a:lnTo>
                    <a:pt x="47625" y="3363988"/>
                  </a:lnTo>
                  <a:lnTo>
                    <a:pt x="47625" y="3221075"/>
                  </a:lnTo>
                  <a:close/>
                </a:path>
                <a:path w="4835525" h="5796280">
                  <a:moveTo>
                    <a:pt x="47625" y="3030537"/>
                  </a:moveTo>
                  <a:lnTo>
                    <a:pt x="0" y="3030537"/>
                  </a:lnTo>
                  <a:lnTo>
                    <a:pt x="0" y="3173438"/>
                  </a:lnTo>
                  <a:lnTo>
                    <a:pt x="47625" y="3173438"/>
                  </a:lnTo>
                  <a:lnTo>
                    <a:pt x="47625" y="3030537"/>
                  </a:lnTo>
                  <a:close/>
                </a:path>
                <a:path w="4835525" h="5796280">
                  <a:moveTo>
                    <a:pt x="47625" y="2839986"/>
                  </a:moveTo>
                  <a:lnTo>
                    <a:pt x="0" y="2839986"/>
                  </a:lnTo>
                  <a:lnTo>
                    <a:pt x="0" y="2982899"/>
                  </a:lnTo>
                  <a:lnTo>
                    <a:pt x="47625" y="2982899"/>
                  </a:lnTo>
                  <a:lnTo>
                    <a:pt x="47625" y="2839986"/>
                  </a:lnTo>
                  <a:close/>
                </a:path>
                <a:path w="4835525" h="5796280">
                  <a:moveTo>
                    <a:pt x="47625" y="2649448"/>
                  </a:moveTo>
                  <a:lnTo>
                    <a:pt x="0" y="2649448"/>
                  </a:lnTo>
                  <a:lnTo>
                    <a:pt x="0" y="2792361"/>
                  </a:lnTo>
                  <a:lnTo>
                    <a:pt x="47625" y="2792361"/>
                  </a:lnTo>
                  <a:lnTo>
                    <a:pt x="47625" y="2649448"/>
                  </a:lnTo>
                  <a:close/>
                </a:path>
                <a:path w="4835525" h="5796280">
                  <a:moveTo>
                    <a:pt x="47625" y="2458910"/>
                  </a:moveTo>
                  <a:lnTo>
                    <a:pt x="0" y="2458910"/>
                  </a:lnTo>
                  <a:lnTo>
                    <a:pt x="0" y="2601811"/>
                  </a:lnTo>
                  <a:lnTo>
                    <a:pt x="47625" y="2601811"/>
                  </a:lnTo>
                  <a:lnTo>
                    <a:pt x="47625" y="2458910"/>
                  </a:lnTo>
                  <a:close/>
                </a:path>
                <a:path w="4835525" h="5796280">
                  <a:moveTo>
                    <a:pt x="47625" y="2268359"/>
                  </a:moveTo>
                  <a:lnTo>
                    <a:pt x="0" y="2268359"/>
                  </a:lnTo>
                  <a:lnTo>
                    <a:pt x="0" y="2411272"/>
                  </a:lnTo>
                  <a:lnTo>
                    <a:pt x="47625" y="2411272"/>
                  </a:lnTo>
                  <a:lnTo>
                    <a:pt x="47625" y="2268359"/>
                  </a:lnTo>
                  <a:close/>
                </a:path>
                <a:path w="4835525" h="5796280">
                  <a:moveTo>
                    <a:pt x="2462250" y="5754192"/>
                  </a:moveTo>
                  <a:lnTo>
                    <a:pt x="2414625" y="5753900"/>
                  </a:lnTo>
                  <a:lnTo>
                    <a:pt x="2414371" y="5795772"/>
                  </a:lnTo>
                  <a:lnTo>
                    <a:pt x="2461996" y="5795772"/>
                  </a:lnTo>
                  <a:lnTo>
                    <a:pt x="2462250" y="5754192"/>
                  </a:lnTo>
                  <a:close/>
                </a:path>
                <a:path w="4835525" h="5796280">
                  <a:moveTo>
                    <a:pt x="2463419" y="5563552"/>
                  </a:moveTo>
                  <a:lnTo>
                    <a:pt x="2415794" y="5563260"/>
                  </a:lnTo>
                  <a:lnTo>
                    <a:pt x="2414917" y="5706249"/>
                  </a:lnTo>
                  <a:lnTo>
                    <a:pt x="2462542" y="5706529"/>
                  </a:lnTo>
                  <a:lnTo>
                    <a:pt x="2463419" y="5563552"/>
                  </a:lnTo>
                  <a:close/>
                </a:path>
                <a:path w="4835525" h="5796280">
                  <a:moveTo>
                    <a:pt x="2464587" y="5372925"/>
                  </a:moveTo>
                  <a:lnTo>
                    <a:pt x="2416962" y="5372633"/>
                  </a:lnTo>
                  <a:lnTo>
                    <a:pt x="2416086" y="5515610"/>
                  </a:lnTo>
                  <a:lnTo>
                    <a:pt x="2463711" y="5515902"/>
                  </a:lnTo>
                  <a:lnTo>
                    <a:pt x="2464587" y="5372925"/>
                  </a:lnTo>
                  <a:close/>
                </a:path>
                <a:path w="4835525" h="5796280">
                  <a:moveTo>
                    <a:pt x="2465755" y="5182286"/>
                  </a:moveTo>
                  <a:lnTo>
                    <a:pt x="2418130" y="5181993"/>
                  </a:lnTo>
                  <a:lnTo>
                    <a:pt x="2417254" y="5324970"/>
                  </a:lnTo>
                  <a:lnTo>
                    <a:pt x="2464879" y="5325262"/>
                  </a:lnTo>
                  <a:lnTo>
                    <a:pt x="2465755" y="5182286"/>
                  </a:lnTo>
                  <a:close/>
                </a:path>
                <a:path w="4835525" h="5796280">
                  <a:moveTo>
                    <a:pt x="2466924" y="4991646"/>
                  </a:moveTo>
                  <a:lnTo>
                    <a:pt x="2419299" y="4991354"/>
                  </a:lnTo>
                  <a:lnTo>
                    <a:pt x="2418423" y="5134330"/>
                  </a:lnTo>
                  <a:lnTo>
                    <a:pt x="2466048" y="5134622"/>
                  </a:lnTo>
                  <a:lnTo>
                    <a:pt x="2466924" y="4991646"/>
                  </a:lnTo>
                  <a:close/>
                </a:path>
                <a:path w="4835525" h="5796280">
                  <a:moveTo>
                    <a:pt x="2468092" y="4801006"/>
                  </a:moveTo>
                  <a:lnTo>
                    <a:pt x="2420467" y="4800714"/>
                  </a:lnTo>
                  <a:lnTo>
                    <a:pt x="2419591" y="4943691"/>
                  </a:lnTo>
                  <a:lnTo>
                    <a:pt x="2467216" y="4943983"/>
                  </a:lnTo>
                  <a:lnTo>
                    <a:pt x="2468092" y="4801006"/>
                  </a:lnTo>
                  <a:close/>
                </a:path>
                <a:path w="4835525" h="5796280">
                  <a:moveTo>
                    <a:pt x="2469261" y="4610366"/>
                  </a:moveTo>
                  <a:lnTo>
                    <a:pt x="2421636" y="4610087"/>
                  </a:lnTo>
                  <a:lnTo>
                    <a:pt x="2420759" y="4753064"/>
                  </a:lnTo>
                  <a:lnTo>
                    <a:pt x="2468384" y="4753356"/>
                  </a:lnTo>
                  <a:lnTo>
                    <a:pt x="2469261" y="4610366"/>
                  </a:lnTo>
                  <a:close/>
                </a:path>
                <a:path w="4835525" h="5796280">
                  <a:moveTo>
                    <a:pt x="2470429" y="4419739"/>
                  </a:moveTo>
                  <a:lnTo>
                    <a:pt x="2422804" y="4419447"/>
                  </a:lnTo>
                  <a:lnTo>
                    <a:pt x="2421928" y="4562424"/>
                  </a:lnTo>
                  <a:lnTo>
                    <a:pt x="2469553" y="4562716"/>
                  </a:lnTo>
                  <a:lnTo>
                    <a:pt x="2470429" y="4419739"/>
                  </a:lnTo>
                  <a:close/>
                </a:path>
                <a:path w="4835525" h="5796280">
                  <a:moveTo>
                    <a:pt x="2471597" y="4229100"/>
                  </a:moveTo>
                  <a:lnTo>
                    <a:pt x="2423972" y="4228808"/>
                  </a:lnTo>
                  <a:lnTo>
                    <a:pt x="2423096" y="4371784"/>
                  </a:lnTo>
                  <a:lnTo>
                    <a:pt x="2470721" y="4372076"/>
                  </a:lnTo>
                  <a:lnTo>
                    <a:pt x="2471597" y="4229100"/>
                  </a:lnTo>
                  <a:close/>
                </a:path>
                <a:path w="4835525" h="5796280">
                  <a:moveTo>
                    <a:pt x="2472753" y="4038460"/>
                  </a:moveTo>
                  <a:lnTo>
                    <a:pt x="2425128" y="4038168"/>
                  </a:lnTo>
                  <a:lnTo>
                    <a:pt x="2424265" y="4181144"/>
                  </a:lnTo>
                  <a:lnTo>
                    <a:pt x="2471877" y="4181437"/>
                  </a:lnTo>
                  <a:lnTo>
                    <a:pt x="2472753" y="4038460"/>
                  </a:lnTo>
                  <a:close/>
                </a:path>
                <a:path w="4835525" h="5796280">
                  <a:moveTo>
                    <a:pt x="2473922" y="3847820"/>
                  </a:moveTo>
                  <a:lnTo>
                    <a:pt x="2426297" y="3847528"/>
                  </a:lnTo>
                  <a:lnTo>
                    <a:pt x="2425420" y="3990505"/>
                  </a:lnTo>
                  <a:lnTo>
                    <a:pt x="2473045" y="3990797"/>
                  </a:lnTo>
                  <a:lnTo>
                    <a:pt x="2473922" y="3847820"/>
                  </a:lnTo>
                  <a:close/>
                </a:path>
                <a:path w="4835525" h="5796280">
                  <a:moveTo>
                    <a:pt x="2475090" y="3657193"/>
                  </a:moveTo>
                  <a:lnTo>
                    <a:pt x="2427465" y="3656901"/>
                  </a:lnTo>
                  <a:lnTo>
                    <a:pt x="2426589" y="3799878"/>
                  </a:lnTo>
                  <a:lnTo>
                    <a:pt x="2474214" y="3800170"/>
                  </a:lnTo>
                  <a:lnTo>
                    <a:pt x="2475090" y="3657193"/>
                  </a:lnTo>
                  <a:close/>
                </a:path>
                <a:path w="4835525" h="5796280">
                  <a:moveTo>
                    <a:pt x="2476258" y="3466554"/>
                  </a:moveTo>
                  <a:lnTo>
                    <a:pt x="2428633" y="3466261"/>
                  </a:lnTo>
                  <a:lnTo>
                    <a:pt x="2427757" y="3609238"/>
                  </a:lnTo>
                  <a:lnTo>
                    <a:pt x="2475382" y="3609530"/>
                  </a:lnTo>
                  <a:lnTo>
                    <a:pt x="2476258" y="3466554"/>
                  </a:lnTo>
                  <a:close/>
                </a:path>
                <a:path w="4835525" h="5796280">
                  <a:moveTo>
                    <a:pt x="2477427" y="3275914"/>
                  </a:moveTo>
                  <a:lnTo>
                    <a:pt x="2429802" y="3275622"/>
                  </a:lnTo>
                  <a:lnTo>
                    <a:pt x="2428925" y="3418598"/>
                  </a:lnTo>
                  <a:lnTo>
                    <a:pt x="2476550" y="3418890"/>
                  </a:lnTo>
                  <a:lnTo>
                    <a:pt x="2477427" y="3275914"/>
                  </a:lnTo>
                  <a:close/>
                </a:path>
                <a:path w="4835525" h="5796280">
                  <a:moveTo>
                    <a:pt x="2478595" y="3085274"/>
                  </a:moveTo>
                  <a:lnTo>
                    <a:pt x="2430970" y="3084982"/>
                  </a:lnTo>
                  <a:lnTo>
                    <a:pt x="2430094" y="3227959"/>
                  </a:lnTo>
                  <a:lnTo>
                    <a:pt x="2477719" y="3228251"/>
                  </a:lnTo>
                  <a:lnTo>
                    <a:pt x="2478595" y="3085274"/>
                  </a:lnTo>
                  <a:close/>
                </a:path>
                <a:path w="4835525" h="5796280">
                  <a:moveTo>
                    <a:pt x="2479764" y="2894634"/>
                  </a:moveTo>
                  <a:lnTo>
                    <a:pt x="2432139" y="2894342"/>
                  </a:lnTo>
                  <a:lnTo>
                    <a:pt x="2431262" y="3037319"/>
                  </a:lnTo>
                  <a:lnTo>
                    <a:pt x="2478887" y="3037611"/>
                  </a:lnTo>
                  <a:lnTo>
                    <a:pt x="2479764" y="2894634"/>
                  </a:lnTo>
                  <a:close/>
                </a:path>
                <a:path w="4835525" h="5796280">
                  <a:moveTo>
                    <a:pt x="2480932" y="2704007"/>
                  </a:moveTo>
                  <a:lnTo>
                    <a:pt x="2433307" y="2703715"/>
                  </a:lnTo>
                  <a:lnTo>
                    <a:pt x="2432431" y="2846692"/>
                  </a:lnTo>
                  <a:lnTo>
                    <a:pt x="2480056" y="2846984"/>
                  </a:lnTo>
                  <a:lnTo>
                    <a:pt x="2480932" y="2704007"/>
                  </a:lnTo>
                  <a:close/>
                </a:path>
                <a:path w="4835525" h="5796280">
                  <a:moveTo>
                    <a:pt x="2482100" y="2513368"/>
                  </a:moveTo>
                  <a:lnTo>
                    <a:pt x="2434475" y="2513076"/>
                  </a:lnTo>
                  <a:lnTo>
                    <a:pt x="2433599" y="2656052"/>
                  </a:lnTo>
                  <a:lnTo>
                    <a:pt x="2481224" y="2656344"/>
                  </a:lnTo>
                  <a:lnTo>
                    <a:pt x="2482100" y="2513368"/>
                  </a:lnTo>
                  <a:close/>
                </a:path>
                <a:path w="4835525" h="5796280">
                  <a:moveTo>
                    <a:pt x="2483269" y="2322728"/>
                  </a:moveTo>
                  <a:lnTo>
                    <a:pt x="2435644" y="2322436"/>
                  </a:lnTo>
                  <a:lnTo>
                    <a:pt x="2434767" y="2465413"/>
                  </a:lnTo>
                  <a:lnTo>
                    <a:pt x="2482392" y="2465705"/>
                  </a:lnTo>
                  <a:lnTo>
                    <a:pt x="2483269" y="2322728"/>
                  </a:lnTo>
                  <a:close/>
                </a:path>
                <a:path w="4835525" h="5796280">
                  <a:moveTo>
                    <a:pt x="2484424" y="2132088"/>
                  </a:moveTo>
                  <a:lnTo>
                    <a:pt x="2436799" y="2131796"/>
                  </a:lnTo>
                  <a:lnTo>
                    <a:pt x="2435936" y="2274773"/>
                  </a:lnTo>
                  <a:lnTo>
                    <a:pt x="2483548" y="2275065"/>
                  </a:lnTo>
                  <a:lnTo>
                    <a:pt x="2484424" y="2132088"/>
                  </a:lnTo>
                  <a:close/>
                </a:path>
                <a:path w="4835525" h="5796280">
                  <a:moveTo>
                    <a:pt x="2485593" y="1941449"/>
                  </a:moveTo>
                  <a:lnTo>
                    <a:pt x="2437968" y="1941156"/>
                  </a:lnTo>
                  <a:lnTo>
                    <a:pt x="2437092" y="2084146"/>
                  </a:lnTo>
                  <a:lnTo>
                    <a:pt x="2484717" y="2084438"/>
                  </a:lnTo>
                  <a:lnTo>
                    <a:pt x="2485593" y="1941449"/>
                  </a:lnTo>
                  <a:close/>
                </a:path>
                <a:path w="4835525" h="5796280">
                  <a:moveTo>
                    <a:pt x="2486761" y="1750822"/>
                  </a:moveTo>
                  <a:lnTo>
                    <a:pt x="2439136" y="1750529"/>
                  </a:lnTo>
                  <a:lnTo>
                    <a:pt x="2438260" y="1893506"/>
                  </a:lnTo>
                  <a:lnTo>
                    <a:pt x="2485885" y="1893798"/>
                  </a:lnTo>
                  <a:lnTo>
                    <a:pt x="2486761" y="1750822"/>
                  </a:lnTo>
                  <a:close/>
                </a:path>
                <a:path w="4835525" h="5796280">
                  <a:moveTo>
                    <a:pt x="2487930" y="1560182"/>
                  </a:moveTo>
                  <a:lnTo>
                    <a:pt x="2440305" y="1559890"/>
                  </a:lnTo>
                  <a:lnTo>
                    <a:pt x="2439428" y="1702866"/>
                  </a:lnTo>
                  <a:lnTo>
                    <a:pt x="2487053" y="1703158"/>
                  </a:lnTo>
                  <a:lnTo>
                    <a:pt x="2487930" y="1560182"/>
                  </a:lnTo>
                  <a:close/>
                </a:path>
                <a:path w="4835525" h="5796280">
                  <a:moveTo>
                    <a:pt x="2489098" y="1369542"/>
                  </a:moveTo>
                  <a:lnTo>
                    <a:pt x="2441473" y="1369250"/>
                  </a:lnTo>
                  <a:lnTo>
                    <a:pt x="2440597" y="1512227"/>
                  </a:lnTo>
                  <a:lnTo>
                    <a:pt x="2488222" y="1512519"/>
                  </a:lnTo>
                  <a:lnTo>
                    <a:pt x="2489098" y="1369542"/>
                  </a:lnTo>
                  <a:close/>
                </a:path>
                <a:path w="4835525" h="5796280">
                  <a:moveTo>
                    <a:pt x="2490266" y="1178902"/>
                  </a:moveTo>
                  <a:lnTo>
                    <a:pt x="2442641" y="1178610"/>
                  </a:lnTo>
                  <a:lnTo>
                    <a:pt x="2441765" y="1321587"/>
                  </a:lnTo>
                  <a:lnTo>
                    <a:pt x="2489390" y="1321879"/>
                  </a:lnTo>
                  <a:lnTo>
                    <a:pt x="2490266" y="1178902"/>
                  </a:lnTo>
                  <a:close/>
                </a:path>
                <a:path w="4835525" h="5796280">
                  <a:moveTo>
                    <a:pt x="2491435" y="988263"/>
                  </a:moveTo>
                  <a:lnTo>
                    <a:pt x="2443810" y="987983"/>
                  </a:lnTo>
                  <a:lnTo>
                    <a:pt x="2442934" y="1130960"/>
                  </a:lnTo>
                  <a:lnTo>
                    <a:pt x="2490559" y="1131252"/>
                  </a:lnTo>
                  <a:lnTo>
                    <a:pt x="2491435" y="988263"/>
                  </a:lnTo>
                  <a:close/>
                </a:path>
                <a:path w="4835525" h="5796280">
                  <a:moveTo>
                    <a:pt x="2492603" y="797636"/>
                  </a:moveTo>
                  <a:lnTo>
                    <a:pt x="2444978" y="797344"/>
                  </a:lnTo>
                  <a:lnTo>
                    <a:pt x="2444102" y="940320"/>
                  </a:lnTo>
                  <a:lnTo>
                    <a:pt x="2491727" y="940612"/>
                  </a:lnTo>
                  <a:lnTo>
                    <a:pt x="2492603" y="797636"/>
                  </a:lnTo>
                  <a:close/>
                </a:path>
                <a:path w="4835525" h="5796280">
                  <a:moveTo>
                    <a:pt x="2493772" y="606996"/>
                  </a:moveTo>
                  <a:lnTo>
                    <a:pt x="2446147" y="606704"/>
                  </a:lnTo>
                  <a:lnTo>
                    <a:pt x="2445270" y="749681"/>
                  </a:lnTo>
                  <a:lnTo>
                    <a:pt x="2492895" y="749973"/>
                  </a:lnTo>
                  <a:lnTo>
                    <a:pt x="2493772" y="606996"/>
                  </a:lnTo>
                  <a:close/>
                </a:path>
                <a:path w="4835525" h="5796280">
                  <a:moveTo>
                    <a:pt x="2494940" y="416356"/>
                  </a:moveTo>
                  <a:lnTo>
                    <a:pt x="2447315" y="416064"/>
                  </a:lnTo>
                  <a:lnTo>
                    <a:pt x="2446439" y="559041"/>
                  </a:lnTo>
                  <a:lnTo>
                    <a:pt x="2494064" y="559333"/>
                  </a:lnTo>
                  <a:lnTo>
                    <a:pt x="2494940" y="416356"/>
                  </a:lnTo>
                  <a:close/>
                </a:path>
                <a:path w="4835525" h="5796280">
                  <a:moveTo>
                    <a:pt x="2496096" y="225717"/>
                  </a:moveTo>
                  <a:lnTo>
                    <a:pt x="2448471" y="225425"/>
                  </a:lnTo>
                  <a:lnTo>
                    <a:pt x="2447607" y="368401"/>
                  </a:lnTo>
                  <a:lnTo>
                    <a:pt x="2495219" y="368693"/>
                  </a:lnTo>
                  <a:lnTo>
                    <a:pt x="2496096" y="225717"/>
                  </a:lnTo>
                  <a:close/>
                </a:path>
                <a:path w="4835525" h="5796280">
                  <a:moveTo>
                    <a:pt x="2497264" y="35090"/>
                  </a:moveTo>
                  <a:lnTo>
                    <a:pt x="2449639" y="34798"/>
                  </a:lnTo>
                  <a:lnTo>
                    <a:pt x="2448763" y="177774"/>
                  </a:lnTo>
                  <a:lnTo>
                    <a:pt x="2496388" y="178066"/>
                  </a:lnTo>
                  <a:lnTo>
                    <a:pt x="2497264" y="35090"/>
                  </a:lnTo>
                  <a:close/>
                </a:path>
                <a:path w="4835525" h="5796280">
                  <a:moveTo>
                    <a:pt x="4788268" y="142824"/>
                  </a:moveTo>
                  <a:lnTo>
                    <a:pt x="4786515" y="0"/>
                  </a:lnTo>
                  <a:lnTo>
                    <a:pt x="4738890" y="571"/>
                  </a:lnTo>
                  <a:lnTo>
                    <a:pt x="4740643" y="143408"/>
                  </a:lnTo>
                  <a:lnTo>
                    <a:pt x="4788268" y="142824"/>
                  </a:lnTo>
                  <a:close/>
                </a:path>
                <a:path w="4835525" h="5796280">
                  <a:moveTo>
                    <a:pt x="4790592" y="333273"/>
                  </a:moveTo>
                  <a:lnTo>
                    <a:pt x="4788840" y="190436"/>
                  </a:lnTo>
                  <a:lnTo>
                    <a:pt x="4741227" y="191020"/>
                  </a:lnTo>
                  <a:lnTo>
                    <a:pt x="4742967" y="333844"/>
                  </a:lnTo>
                  <a:lnTo>
                    <a:pt x="4790592" y="333273"/>
                  </a:lnTo>
                  <a:close/>
                </a:path>
                <a:path w="4835525" h="5796280">
                  <a:moveTo>
                    <a:pt x="4792929" y="523709"/>
                  </a:moveTo>
                  <a:lnTo>
                    <a:pt x="4791176" y="380873"/>
                  </a:lnTo>
                  <a:lnTo>
                    <a:pt x="4743551" y="381457"/>
                  </a:lnTo>
                  <a:lnTo>
                    <a:pt x="4745304" y="524294"/>
                  </a:lnTo>
                  <a:lnTo>
                    <a:pt x="4792929" y="523709"/>
                  </a:lnTo>
                  <a:close/>
                </a:path>
                <a:path w="4835525" h="5796280">
                  <a:moveTo>
                    <a:pt x="4795253" y="714146"/>
                  </a:moveTo>
                  <a:lnTo>
                    <a:pt x="4793513" y="571322"/>
                  </a:lnTo>
                  <a:lnTo>
                    <a:pt x="4745888" y="571906"/>
                  </a:lnTo>
                  <a:lnTo>
                    <a:pt x="4747641" y="714730"/>
                  </a:lnTo>
                  <a:lnTo>
                    <a:pt x="4795253" y="714146"/>
                  </a:lnTo>
                  <a:close/>
                </a:path>
                <a:path w="4835525" h="5796280">
                  <a:moveTo>
                    <a:pt x="4797590" y="904595"/>
                  </a:moveTo>
                  <a:lnTo>
                    <a:pt x="4795837" y="761758"/>
                  </a:lnTo>
                  <a:lnTo>
                    <a:pt x="4748225" y="762342"/>
                  </a:lnTo>
                  <a:lnTo>
                    <a:pt x="4749965" y="905179"/>
                  </a:lnTo>
                  <a:lnTo>
                    <a:pt x="4797590" y="904595"/>
                  </a:lnTo>
                  <a:close/>
                </a:path>
                <a:path w="4835525" h="5796280">
                  <a:moveTo>
                    <a:pt x="4799927" y="1095032"/>
                  </a:moveTo>
                  <a:lnTo>
                    <a:pt x="4798174" y="952207"/>
                  </a:lnTo>
                  <a:lnTo>
                    <a:pt x="4750549" y="952792"/>
                  </a:lnTo>
                  <a:lnTo>
                    <a:pt x="4752302" y="1095616"/>
                  </a:lnTo>
                  <a:lnTo>
                    <a:pt x="4799927" y="1095032"/>
                  </a:lnTo>
                  <a:close/>
                </a:path>
                <a:path w="4835525" h="5796280">
                  <a:moveTo>
                    <a:pt x="4802251" y="1285481"/>
                  </a:moveTo>
                  <a:lnTo>
                    <a:pt x="4800498" y="1142644"/>
                  </a:lnTo>
                  <a:lnTo>
                    <a:pt x="4752886" y="1143228"/>
                  </a:lnTo>
                  <a:lnTo>
                    <a:pt x="4754626" y="1286065"/>
                  </a:lnTo>
                  <a:lnTo>
                    <a:pt x="4802251" y="1285481"/>
                  </a:lnTo>
                  <a:close/>
                </a:path>
                <a:path w="4835525" h="5796280">
                  <a:moveTo>
                    <a:pt x="4804588" y="1475917"/>
                  </a:moveTo>
                  <a:lnTo>
                    <a:pt x="4802835" y="1333080"/>
                  </a:lnTo>
                  <a:lnTo>
                    <a:pt x="4755210" y="1333665"/>
                  </a:lnTo>
                  <a:lnTo>
                    <a:pt x="4756963" y="1476502"/>
                  </a:lnTo>
                  <a:lnTo>
                    <a:pt x="4804588" y="1475917"/>
                  </a:lnTo>
                  <a:close/>
                </a:path>
                <a:path w="4835525" h="5796280">
                  <a:moveTo>
                    <a:pt x="4806912" y="1666354"/>
                  </a:moveTo>
                  <a:lnTo>
                    <a:pt x="4805172" y="1523530"/>
                  </a:lnTo>
                  <a:lnTo>
                    <a:pt x="4757547" y="1524114"/>
                  </a:lnTo>
                  <a:lnTo>
                    <a:pt x="4759299" y="1666938"/>
                  </a:lnTo>
                  <a:lnTo>
                    <a:pt x="4806912" y="1666354"/>
                  </a:lnTo>
                  <a:close/>
                </a:path>
                <a:path w="4835525" h="5796280">
                  <a:moveTo>
                    <a:pt x="4809248" y="1856803"/>
                  </a:moveTo>
                  <a:lnTo>
                    <a:pt x="4807496" y="1713966"/>
                  </a:lnTo>
                  <a:lnTo>
                    <a:pt x="4759884" y="1714550"/>
                  </a:lnTo>
                  <a:lnTo>
                    <a:pt x="4761623" y="1857387"/>
                  </a:lnTo>
                  <a:lnTo>
                    <a:pt x="4809248" y="1856803"/>
                  </a:lnTo>
                  <a:close/>
                </a:path>
                <a:path w="4835525" h="5796280">
                  <a:moveTo>
                    <a:pt x="4811585" y="2047240"/>
                  </a:moveTo>
                  <a:lnTo>
                    <a:pt x="4809833" y="1904415"/>
                  </a:lnTo>
                  <a:lnTo>
                    <a:pt x="4762208" y="1905000"/>
                  </a:lnTo>
                  <a:lnTo>
                    <a:pt x="4763960" y="2047824"/>
                  </a:lnTo>
                  <a:lnTo>
                    <a:pt x="4811585" y="2047240"/>
                  </a:lnTo>
                  <a:close/>
                </a:path>
                <a:path w="4835525" h="5796280">
                  <a:moveTo>
                    <a:pt x="4813909" y="2237689"/>
                  </a:moveTo>
                  <a:lnTo>
                    <a:pt x="4812157" y="2094852"/>
                  </a:lnTo>
                  <a:lnTo>
                    <a:pt x="4764544" y="2095436"/>
                  </a:lnTo>
                  <a:lnTo>
                    <a:pt x="4766284" y="2238273"/>
                  </a:lnTo>
                  <a:lnTo>
                    <a:pt x="4813909" y="2237689"/>
                  </a:lnTo>
                  <a:close/>
                </a:path>
                <a:path w="4835525" h="5796280">
                  <a:moveTo>
                    <a:pt x="4816246" y="2428125"/>
                  </a:moveTo>
                  <a:lnTo>
                    <a:pt x="4814494" y="2285301"/>
                  </a:lnTo>
                  <a:lnTo>
                    <a:pt x="4766869" y="2285885"/>
                  </a:lnTo>
                  <a:lnTo>
                    <a:pt x="4768621" y="2428710"/>
                  </a:lnTo>
                  <a:lnTo>
                    <a:pt x="4816246" y="2428125"/>
                  </a:lnTo>
                  <a:close/>
                </a:path>
                <a:path w="4835525" h="5796280">
                  <a:moveTo>
                    <a:pt x="4818570" y="2618575"/>
                  </a:moveTo>
                  <a:lnTo>
                    <a:pt x="4816830" y="2475738"/>
                  </a:lnTo>
                  <a:lnTo>
                    <a:pt x="4769205" y="2476322"/>
                  </a:lnTo>
                  <a:lnTo>
                    <a:pt x="4770958" y="2619159"/>
                  </a:lnTo>
                  <a:lnTo>
                    <a:pt x="4818570" y="2618575"/>
                  </a:lnTo>
                  <a:close/>
                </a:path>
                <a:path w="4835525" h="5796280">
                  <a:moveTo>
                    <a:pt x="4820907" y="2809011"/>
                  </a:moveTo>
                  <a:lnTo>
                    <a:pt x="4819154" y="2666174"/>
                  </a:lnTo>
                  <a:lnTo>
                    <a:pt x="4771542" y="2666758"/>
                  </a:lnTo>
                  <a:lnTo>
                    <a:pt x="4773282" y="2809595"/>
                  </a:lnTo>
                  <a:lnTo>
                    <a:pt x="4820907" y="2809011"/>
                  </a:lnTo>
                  <a:close/>
                </a:path>
                <a:path w="4835525" h="5796280">
                  <a:moveTo>
                    <a:pt x="4823244" y="2999448"/>
                  </a:moveTo>
                  <a:lnTo>
                    <a:pt x="4821491" y="2856623"/>
                  </a:lnTo>
                  <a:lnTo>
                    <a:pt x="4773866" y="2857208"/>
                  </a:lnTo>
                  <a:lnTo>
                    <a:pt x="4775619" y="3000032"/>
                  </a:lnTo>
                  <a:lnTo>
                    <a:pt x="4823244" y="2999448"/>
                  </a:lnTo>
                  <a:close/>
                </a:path>
                <a:path w="4835525" h="5796280">
                  <a:moveTo>
                    <a:pt x="4825568" y="3189897"/>
                  </a:moveTo>
                  <a:lnTo>
                    <a:pt x="4823828" y="3047060"/>
                  </a:lnTo>
                  <a:lnTo>
                    <a:pt x="4776203" y="3047644"/>
                  </a:lnTo>
                  <a:lnTo>
                    <a:pt x="4777956" y="3190481"/>
                  </a:lnTo>
                  <a:lnTo>
                    <a:pt x="4825568" y="3189897"/>
                  </a:lnTo>
                  <a:close/>
                </a:path>
                <a:path w="4835525" h="5796280">
                  <a:moveTo>
                    <a:pt x="4827905" y="3380333"/>
                  </a:moveTo>
                  <a:lnTo>
                    <a:pt x="4826152" y="3237509"/>
                  </a:lnTo>
                  <a:lnTo>
                    <a:pt x="4778527" y="3238093"/>
                  </a:lnTo>
                  <a:lnTo>
                    <a:pt x="4780280" y="3380917"/>
                  </a:lnTo>
                  <a:lnTo>
                    <a:pt x="4827905" y="3380333"/>
                  </a:lnTo>
                  <a:close/>
                </a:path>
                <a:path w="4835525" h="5796280">
                  <a:moveTo>
                    <a:pt x="4830229" y="3570782"/>
                  </a:moveTo>
                  <a:lnTo>
                    <a:pt x="4828489" y="3427946"/>
                  </a:lnTo>
                  <a:lnTo>
                    <a:pt x="4780864" y="3428530"/>
                  </a:lnTo>
                  <a:lnTo>
                    <a:pt x="4782617" y="3571367"/>
                  </a:lnTo>
                  <a:lnTo>
                    <a:pt x="4830229" y="3570782"/>
                  </a:lnTo>
                  <a:close/>
                </a:path>
                <a:path w="4835525" h="5796280">
                  <a:moveTo>
                    <a:pt x="4832566" y="3761219"/>
                  </a:moveTo>
                  <a:lnTo>
                    <a:pt x="4830813" y="3618395"/>
                  </a:lnTo>
                  <a:lnTo>
                    <a:pt x="4783201" y="3618979"/>
                  </a:lnTo>
                  <a:lnTo>
                    <a:pt x="4784941" y="3761803"/>
                  </a:lnTo>
                  <a:lnTo>
                    <a:pt x="4832566" y="3761219"/>
                  </a:lnTo>
                  <a:close/>
                </a:path>
                <a:path w="4835525" h="5796280">
                  <a:moveTo>
                    <a:pt x="4834902" y="3951668"/>
                  </a:moveTo>
                  <a:lnTo>
                    <a:pt x="4833150" y="3808831"/>
                  </a:lnTo>
                  <a:lnTo>
                    <a:pt x="4785525" y="3809415"/>
                  </a:lnTo>
                  <a:lnTo>
                    <a:pt x="4787277" y="3952240"/>
                  </a:lnTo>
                  <a:lnTo>
                    <a:pt x="4834902" y="3951668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368868" y="3710914"/>
              <a:ext cx="7296784" cy="6576695"/>
            </a:xfrm>
            <a:custGeom>
              <a:avLst/>
              <a:gdLst/>
              <a:ahLst/>
              <a:cxnLst/>
              <a:rect l="l" t="t" r="r" b="b"/>
              <a:pathLst>
                <a:path w="7296784" h="6576695">
                  <a:moveTo>
                    <a:pt x="47625" y="762177"/>
                  </a:moveTo>
                  <a:lnTo>
                    <a:pt x="0" y="762177"/>
                  </a:lnTo>
                  <a:lnTo>
                    <a:pt x="0" y="905078"/>
                  </a:lnTo>
                  <a:lnTo>
                    <a:pt x="47625" y="905078"/>
                  </a:lnTo>
                  <a:lnTo>
                    <a:pt x="47625" y="762177"/>
                  </a:lnTo>
                  <a:close/>
                </a:path>
                <a:path w="7296784" h="6576695">
                  <a:moveTo>
                    <a:pt x="47625" y="571627"/>
                  </a:moveTo>
                  <a:lnTo>
                    <a:pt x="0" y="571627"/>
                  </a:lnTo>
                  <a:lnTo>
                    <a:pt x="0" y="714540"/>
                  </a:lnTo>
                  <a:lnTo>
                    <a:pt x="47625" y="714540"/>
                  </a:lnTo>
                  <a:lnTo>
                    <a:pt x="47625" y="571627"/>
                  </a:lnTo>
                  <a:close/>
                </a:path>
                <a:path w="7296784" h="6576695">
                  <a:moveTo>
                    <a:pt x="47625" y="381088"/>
                  </a:moveTo>
                  <a:lnTo>
                    <a:pt x="0" y="381088"/>
                  </a:lnTo>
                  <a:lnTo>
                    <a:pt x="0" y="523989"/>
                  </a:lnTo>
                  <a:lnTo>
                    <a:pt x="47625" y="523989"/>
                  </a:lnTo>
                  <a:lnTo>
                    <a:pt x="47625" y="381088"/>
                  </a:lnTo>
                  <a:close/>
                </a:path>
                <a:path w="7296784" h="6576695">
                  <a:moveTo>
                    <a:pt x="47625" y="190538"/>
                  </a:moveTo>
                  <a:lnTo>
                    <a:pt x="0" y="190538"/>
                  </a:lnTo>
                  <a:lnTo>
                    <a:pt x="0" y="333451"/>
                  </a:lnTo>
                  <a:lnTo>
                    <a:pt x="47625" y="333451"/>
                  </a:lnTo>
                  <a:lnTo>
                    <a:pt x="47625" y="190538"/>
                  </a:lnTo>
                  <a:close/>
                </a:path>
                <a:path w="7296784" h="6576695">
                  <a:moveTo>
                    <a:pt x="47625" y="0"/>
                  </a:moveTo>
                  <a:lnTo>
                    <a:pt x="0" y="0"/>
                  </a:lnTo>
                  <a:lnTo>
                    <a:pt x="0" y="142900"/>
                  </a:lnTo>
                  <a:lnTo>
                    <a:pt x="47625" y="142900"/>
                  </a:lnTo>
                  <a:lnTo>
                    <a:pt x="47625" y="0"/>
                  </a:lnTo>
                  <a:close/>
                </a:path>
                <a:path w="7296784" h="6576695">
                  <a:moveTo>
                    <a:pt x="4783594" y="542264"/>
                  </a:moveTo>
                  <a:lnTo>
                    <a:pt x="4781855" y="399440"/>
                  </a:lnTo>
                  <a:lnTo>
                    <a:pt x="4734230" y="400024"/>
                  </a:lnTo>
                  <a:lnTo>
                    <a:pt x="4735982" y="542848"/>
                  </a:lnTo>
                  <a:lnTo>
                    <a:pt x="4783594" y="542264"/>
                  </a:lnTo>
                  <a:close/>
                </a:path>
                <a:path w="7296784" h="6576695">
                  <a:moveTo>
                    <a:pt x="4834902" y="4731994"/>
                  </a:moveTo>
                  <a:lnTo>
                    <a:pt x="4833150" y="4589157"/>
                  </a:lnTo>
                  <a:lnTo>
                    <a:pt x="4785525" y="4589742"/>
                  </a:lnTo>
                  <a:lnTo>
                    <a:pt x="4787277" y="4732566"/>
                  </a:lnTo>
                  <a:lnTo>
                    <a:pt x="4834902" y="4731994"/>
                  </a:lnTo>
                  <a:close/>
                </a:path>
                <a:path w="7296784" h="6576695">
                  <a:moveTo>
                    <a:pt x="4837227" y="4922431"/>
                  </a:moveTo>
                  <a:lnTo>
                    <a:pt x="4835487" y="4779594"/>
                  </a:lnTo>
                  <a:lnTo>
                    <a:pt x="4787862" y="4780178"/>
                  </a:lnTo>
                  <a:lnTo>
                    <a:pt x="4789614" y="4923015"/>
                  </a:lnTo>
                  <a:lnTo>
                    <a:pt x="4837227" y="4922431"/>
                  </a:lnTo>
                  <a:close/>
                </a:path>
                <a:path w="7296784" h="6576695">
                  <a:moveTo>
                    <a:pt x="4839563" y="5112867"/>
                  </a:moveTo>
                  <a:lnTo>
                    <a:pt x="4837811" y="4970043"/>
                  </a:lnTo>
                  <a:lnTo>
                    <a:pt x="4790186" y="4970627"/>
                  </a:lnTo>
                  <a:lnTo>
                    <a:pt x="4791938" y="5113452"/>
                  </a:lnTo>
                  <a:lnTo>
                    <a:pt x="4839563" y="5112867"/>
                  </a:lnTo>
                  <a:close/>
                </a:path>
                <a:path w="7296784" h="6576695">
                  <a:moveTo>
                    <a:pt x="4841887" y="5303317"/>
                  </a:moveTo>
                  <a:lnTo>
                    <a:pt x="4840148" y="5160480"/>
                  </a:lnTo>
                  <a:lnTo>
                    <a:pt x="4792523" y="5161064"/>
                  </a:lnTo>
                  <a:lnTo>
                    <a:pt x="4794275" y="5303901"/>
                  </a:lnTo>
                  <a:lnTo>
                    <a:pt x="4841887" y="5303317"/>
                  </a:lnTo>
                  <a:close/>
                </a:path>
                <a:path w="7296784" h="6576695">
                  <a:moveTo>
                    <a:pt x="4844224" y="5493753"/>
                  </a:moveTo>
                  <a:lnTo>
                    <a:pt x="4842472" y="5350929"/>
                  </a:lnTo>
                  <a:lnTo>
                    <a:pt x="4794859" y="5351513"/>
                  </a:lnTo>
                  <a:lnTo>
                    <a:pt x="4796599" y="5494337"/>
                  </a:lnTo>
                  <a:lnTo>
                    <a:pt x="4844224" y="5493753"/>
                  </a:lnTo>
                  <a:close/>
                </a:path>
                <a:path w="7296784" h="6576695">
                  <a:moveTo>
                    <a:pt x="4846561" y="5684202"/>
                  </a:moveTo>
                  <a:lnTo>
                    <a:pt x="4844808" y="5541365"/>
                  </a:lnTo>
                  <a:lnTo>
                    <a:pt x="4797183" y="5541950"/>
                  </a:lnTo>
                  <a:lnTo>
                    <a:pt x="4798936" y="5684786"/>
                  </a:lnTo>
                  <a:lnTo>
                    <a:pt x="4846561" y="5684202"/>
                  </a:lnTo>
                  <a:close/>
                </a:path>
                <a:path w="7296784" h="6576695">
                  <a:moveTo>
                    <a:pt x="4848885" y="5874639"/>
                  </a:moveTo>
                  <a:lnTo>
                    <a:pt x="4847145" y="5731815"/>
                  </a:lnTo>
                  <a:lnTo>
                    <a:pt x="4799520" y="5732386"/>
                  </a:lnTo>
                  <a:lnTo>
                    <a:pt x="4801273" y="5875223"/>
                  </a:lnTo>
                  <a:lnTo>
                    <a:pt x="4848885" y="5874639"/>
                  </a:lnTo>
                  <a:close/>
                </a:path>
                <a:path w="7296784" h="6576695">
                  <a:moveTo>
                    <a:pt x="4851222" y="6065088"/>
                  </a:moveTo>
                  <a:lnTo>
                    <a:pt x="4849469" y="5922251"/>
                  </a:lnTo>
                  <a:lnTo>
                    <a:pt x="4801844" y="5922835"/>
                  </a:lnTo>
                  <a:lnTo>
                    <a:pt x="4803597" y="6065659"/>
                  </a:lnTo>
                  <a:lnTo>
                    <a:pt x="4851222" y="6065088"/>
                  </a:lnTo>
                  <a:close/>
                </a:path>
                <a:path w="7296784" h="6576695">
                  <a:moveTo>
                    <a:pt x="4853546" y="6255524"/>
                  </a:moveTo>
                  <a:lnTo>
                    <a:pt x="4851806" y="6112688"/>
                  </a:lnTo>
                  <a:lnTo>
                    <a:pt x="4804181" y="6113272"/>
                  </a:lnTo>
                  <a:lnTo>
                    <a:pt x="4805934" y="6256109"/>
                  </a:lnTo>
                  <a:lnTo>
                    <a:pt x="4853546" y="6255524"/>
                  </a:lnTo>
                  <a:close/>
                </a:path>
                <a:path w="7296784" h="6576695">
                  <a:moveTo>
                    <a:pt x="4855883" y="6445961"/>
                  </a:moveTo>
                  <a:lnTo>
                    <a:pt x="4854130" y="6303137"/>
                  </a:lnTo>
                  <a:lnTo>
                    <a:pt x="4806518" y="6303721"/>
                  </a:lnTo>
                  <a:lnTo>
                    <a:pt x="4808258" y="6446545"/>
                  </a:lnTo>
                  <a:lnTo>
                    <a:pt x="4855883" y="6445961"/>
                  </a:lnTo>
                  <a:close/>
                </a:path>
                <a:path w="7296784" h="6576695">
                  <a:moveTo>
                    <a:pt x="4857483" y="6576098"/>
                  </a:moveTo>
                  <a:lnTo>
                    <a:pt x="4856467" y="6493573"/>
                  </a:lnTo>
                  <a:lnTo>
                    <a:pt x="4808842" y="6494158"/>
                  </a:lnTo>
                  <a:lnTo>
                    <a:pt x="4809845" y="6576098"/>
                  </a:lnTo>
                  <a:lnTo>
                    <a:pt x="4857483" y="6576098"/>
                  </a:lnTo>
                  <a:close/>
                </a:path>
                <a:path w="7296784" h="6576695">
                  <a:moveTo>
                    <a:pt x="7257326" y="843991"/>
                  </a:moveTo>
                  <a:lnTo>
                    <a:pt x="7256348" y="701128"/>
                  </a:lnTo>
                  <a:lnTo>
                    <a:pt x="7208723" y="701446"/>
                  </a:lnTo>
                  <a:lnTo>
                    <a:pt x="7209701" y="844308"/>
                  </a:lnTo>
                  <a:lnTo>
                    <a:pt x="7257326" y="843991"/>
                  </a:lnTo>
                  <a:close/>
                </a:path>
                <a:path w="7296784" h="6576695">
                  <a:moveTo>
                    <a:pt x="7258634" y="1034465"/>
                  </a:moveTo>
                  <a:lnTo>
                    <a:pt x="7257643" y="891603"/>
                  </a:lnTo>
                  <a:lnTo>
                    <a:pt x="7210031" y="891933"/>
                  </a:lnTo>
                  <a:lnTo>
                    <a:pt x="7211009" y="1034796"/>
                  </a:lnTo>
                  <a:lnTo>
                    <a:pt x="7258634" y="1034465"/>
                  </a:lnTo>
                  <a:close/>
                </a:path>
                <a:path w="7296784" h="6576695">
                  <a:moveTo>
                    <a:pt x="7259929" y="1224940"/>
                  </a:moveTo>
                  <a:lnTo>
                    <a:pt x="7258952" y="1082090"/>
                  </a:lnTo>
                  <a:lnTo>
                    <a:pt x="7211327" y="1082408"/>
                  </a:lnTo>
                  <a:lnTo>
                    <a:pt x="7212304" y="1225270"/>
                  </a:lnTo>
                  <a:lnTo>
                    <a:pt x="7259929" y="1224940"/>
                  </a:lnTo>
                  <a:close/>
                </a:path>
                <a:path w="7296784" h="6576695">
                  <a:moveTo>
                    <a:pt x="7261238" y="1415427"/>
                  </a:moveTo>
                  <a:lnTo>
                    <a:pt x="7260260" y="1272565"/>
                  </a:lnTo>
                  <a:lnTo>
                    <a:pt x="7212635" y="1272895"/>
                  </a:lnTo>
                  <a:lnTo>
                    <a:pt x="7213613" y="1415745"/>
                  </a:lnTo>
                  <a:lnTo>
                    <a:pt x="7261238" y="1415427"/>
                  </a:lnTo>
                  <a:close/>
                </a:path>
                <a:path w="7296784" h="6576695">
                  <a:moveTo>
                    <a:pt x="7262546" y="1605902"/>
                  </a:moveTo>
                  <a:lnTo>
                    <a:pt x="7261568" y="1463040"/>
                  </a:lnTo>
                  <a:lnTo>
                    <a:pt x="7213943" y="1463370"/>
                  </a:lnTo>
                  <a:lnTo>
                    <a:pt x="7214921" y="1606232"/>
                  </a:lnTo>
                  <a:lnTo>
                    <a:pt x="7262546" y="1605902"/>
                  </a:lnTo>
                  <a:close/>
                </a:path>
                <a:path w="7296784" h="6576695">
                  <a:moveTo>
                    <a:pt x="7263841" y="1796376"/>
                  </a:moveTo>
                  <a:lnTo>
                    <a:pt x="7262863" y="1653527"/>
                  </a:lnTo>
                  <a:lnTo>
                    <a:pt x="7215238" y="1653844"/>
                  </a:lnTo>
                  <a:lnTo>
                    <a:pt x="7216216" y="1796707"/>
                  </a:lnTo>
                  <a:lnTo>
                    <a:pt x="7263841" y="1796376"/>
                  </a:lnTo>
                  <a:close/>
                </a:path>
                <a:path w="7296784" h="6576695">
                  <a:moveTo>
                    <a:pt x="7265149" y="1986864"/>
                  </a:moveTo>
                  <a:lnTo>
                    <a:pt x="7264171" y="1844001"/>
                  </a:lnTo>
                  <a:lnTo>
                    <a:pt x="7216546" y="1844332"/>
                  </a:lnTo>
                  <a:lnTo>
                    <a:pt x="7217524" y="1987181"/>
                  </a:lnTo>
                  <a:lnTo>
                    <a:pt x="7265149" y="1986864"/>
                  </a:lnTo>
                  <a:close/>
                </a:path>
                <a:path w="7296784" h="6576695">
                  <a:moveTo>
                    <a:pt x="7266457" y="2177338"/>
                  </a:moveTo>
                  <a:lnTo>
                    <a:pt x="7265479" y="2034476"/>
                  </a:lnTo>
                  <a:lnTo>
                    <a:pt x="7217854" y="2034806"/>
                  </a:lnTo>
                  <a:lnTo>
                    <a:pt x="7218832" y="2177669"/>
                  </a:lnTo>
                  <a:lnTo>
                    <a:pt x="7266457" y="2177338"/>
                  </a:lnTo>
                  <a:close/>
                </a:path>
                <a:path w="7296784" h="6576695">
                  <a:moveTo>
                    <a:pt x="7267765" y="2367813"/>
                  </a:moveTo>
                  <a:lnTo>
                    <a:pt x="7266787" y="2224963"/>
                  </a:lnTo>
                  <a:lnTo>
                    <a:pt x="7219162" y="2225281"/>
                  </a:lnTo>
                  <a:lnTo>
                    <a:pt x="7220140" y="2368143"/>
                  </a:lnTo>
                  <a:lnTo>
                    <a:pt x="7267765" y="2367813"/>
                  </a:lnTo>
                  <a:close/>
                </a:path>
                <a:path w="7296784" h="6576695">
                  <a:moveTo>
                    <a:pt x="7269061" y="2558300"/>
                  </a:moveTo>
                  <a:lnTo>
                    <a:pt x="7268083" y="2415438"/>
                  </a:lnTo>
                  <a:lnTo>
                    <a:pt x="7220458" y="2415768"/>
                  </a:lnTo>
                  <a:lnTo>
                    <a:pt x="7221436" y="2558631"/>
                  </a:lnTo>
                  <a:lnTo>
                    <a:pt x="7269061" y="2558300"/>
                  </a:lnTo>
                  <a:close/>
                </a:path>
                <a:path w="7296784" h="6576695">
                  <a:moveTo>
                    <a:pt x="7270369" y="2748775"/>
                  </a:moveTo>
                  <a:lnTo>
                    <a:pt x="7269391" y="2605913"/>
                  </a:lnTo>
                  <a:lnTo>
                    <a:pt x="7221766" y="2606243"/>
                  </a:lnTo>
                  <a:lnTo>
                    <a:pt x="7222744" y="2749105"/>
                  </a:lnTo>
                  <a:lnTo>
                    <a:pt x="7270369" y="2748775"/>
                  </a:lnTo>
                  <a:close/>
                </a:path>
                <a:path w="7296784" h="6576695">
                  <a:moveTo>
                    <a:pt x="7271677" y="2939262"/>
                  </a:moveTo>
                  <a:lnTo>
                    <a:pt x="7270699" y="2796400"/>
                  </a:lnTo>
                  <a:lnTo>
                    <a:pt x="7223074" y="2796717"/>
                  </a:lnTo>
                  <a:lnTo>
                    <a:pt x="7224052" y="2939580"/>
                  </a:lnTo>
                  <a:lnTo>
                    <a:pt x="7271677" y="2939262"/>
                  </a:lnTo>
                  <a:close/>
                </a:path>
                <a:path w="7296784" h="6576695">
                  <a:moveTo>
                    <a:pt x="7272972" y="3129737"/>
                  </a:moveTo>
                  <a:lnTo>
                    <a:pt x="7271994" y="2986875"/>
                  </a:lnTo>
                  <a:lnTo>
                    <a:pt x="7224369" y="2987205"/>
                  </a:lnTo>
                  <a:lnTo>
                    <a:pt x="7225360" y="3130067"/>
                  </a:lnTo>
                  <a:lnTo>
                    <a:pt x="7272972" y="3129737"/>
                  </a:lnTo>
                  <a:close/>
                </a:path>
                <a:path w="7296784" h="6576695">
                  <a:moveTo>
                    <a:pt x="7274280" y="3320211"/>
                  </a:moveTo>
                  <a:lnTo>
                    <a:pt x="7273303" y="3177362"/>
                  </a:lnTo>
                  <a:lnTo>
                    <a:pt x="7225678" y="3177679"/>
                  </a:lnTo>
                  <a:lnTo>
                    <a:pt x="7226655" y="3320542"/>
                  </a:lnTo>
                  <a:lnTo>
                    <a:pt x="7274280" y="3320211"/>
                  </a:lnTo>
                  <a:close/>
                </a:path>
                <a:path w="7296784" h="6576695">
                  <a:moveTo>
                    <a:pt x="7275589" y="3510699"/>
                  </a:moveTo>
                  <a:lnTo>
                    <a:pt x="7274611" y="3367836"/>
                  </a:lnTo>
                  <a:lnTo>
                    <a:pt x="7226986" y="3368167"/>
                  </a:lnTo>
                  <a:lnTo>
                    <a:pt x="7227964" y="3511016"/>
                  </a:lnTo>
                  <a:lnTo>
                    <a:pt x="7275589" y="3510699"/>
                  </a:lnTo>
                  <a:close/>
                </a:path>
                <a:path w="7296784" h="6576695">
                  <a:moveTo>
                    <a:pt x="7276897" y="3701173"/>
                  </a:moveTo>
                  <a:lnTo>
                    <a:pt x="7275919" y="3558311"/>
                  </a:lnTo>
                  <a:lnTo>
                    <a:pt x="7228294" y="3558641"/>
                  </a:lnTo>
                  <a:lnTo>
                    <a:pt x="7229272" y="3701504"/>
                  </a:lnTo>
                  <a:lnTo>
                    <a:pt x="7276897" y="3701173"/>
                  </a:lnTo>
                  <a:close/>
                </a:path>
                <a:path w="7296784" h="6576695">
                  <a:moveTo>
                    <a:pt x="7278192" y="3891648"/>
                  </a:moveTo>
                  <a:lnTo>
                    <a:pt x="7277214" y="3748798"/>
                  </a:lnTo>
                  <a:lnTo>
                    <a:pt x="7229589" y="3749116"/>
                  </a:lnTo>
                  <a:lnTo>
                    <a:pt x="7230567" y="3891978"/>
                  </a:lnTo>
                  <a:lnTo>
                    <a:pt x="7278192" y="3891648"/>
                  </a:lnTo>
                  <a:close/>
                </a:path>
                <a:path w="7296784" h="6576695">
                  <a:moveTo>
                    <a:pt x="7279500" y="4082135"/>
                  </a:moveTo>
                  <a:lnTo>
                    <a:pt x="7278522" y="3939273"/>
                  </a:lnTo>
                  <a:lnTo>
                    <a:pt x="7230897" y="3939603"/>
                  </a:lnTo>
                  <a:lnTo>
                    <a:pt x="7231875" y="4082453"/>
                  </a:lnTo>
                  <a:lnTo>
                    <a:pt x="7279500" y="4082135"/>
                  </a:lnTo>
                  <a:close/>
                </a:path>
                <a:path w="7296784" h="6576695">
                  <a:moveTo>
                    <a:pt x="7280808" y="4272610"/>
                  </a:moveTo>
                  <a:lnTo>
                    <a:pt x="7279830" y="4129748"/>
                  </a:lnTo>
                  <a:lnTo>
                    <a:pt x="7232205" y="4130078"/>
                  </a:lnTo>
                  <a:lnTo>
                    <a:pt x="7233183" y="4272940"/>
                  </a:lnTo>
                  <a:lnTo>
                    <a:pt x="7280808" y="4272610"/>
                  </a:lnTo>
                  <a:close/>
                </a:path>
                <a:path w="7296784" h="6576695">
                  <a:moveTo>
                    <a:pt x="7282104" y="4463085"/>
                  </a:moveTo>
                  <a:lnTo>
                    <a:pt x="7281126" y="4320235"/>
                  </a:lnTo>
                  <a:lnTo>
                    <a:pt x="7233513" y="4320552"/>
                  </a:lnTo>
                  <a:lnTo>
                    <a:pt x="7234491" y="4463415"/>
                  </a:lnTo>
                  <a:lnTo>
                    <a:pt x="7282104" y="4463085"/>
                  </a:lnTo>
                  <a:close/>
                </a:path>
                <a:path w="7296784" h="6576695">
                  <a:moveTo>
                    <a:pt x="7283412" y="4653572"/>
                  </a:moveTo>
                  <a:lnTo>
                    <a:pt x="7282434" y="4510710"/>
                  </a:lnTo>
                  <a:lnTo>
                    <a:pt x="7234809" y="4511040"/>
                  </a:lnTo>
                  <a:lnTo>
                    <a:pt x="7235787" y="4653902"/>
                  </a:lnTo>
                  <a:lnTo>
                    <a:pt x="7283412" y="4653572"/>
                  </a:lnTo>
                  <a:close/>
                </a:path>
                <a:path w="7296784" h="6576695">
                  <a:moveTo>
                    <a:pt x="7284720" y="4844046"/>
                  </a:moveTo>
                  <a:lnTo>
                    <a:pt x="7283742" y="4701184"/>
                  </a:lnTo>
                  <a:lnTo>
                    <a:pt x="7236117" y="4701514"/>
                  </a:lnTo>
                  <a:lnTo>
                    <a:pt x="7237095" y="4844377"/>
                  </a:lnTo>
                  <a:lnTo>
                    <a:pt x="7284720" y="4844046"/>
                  </a:lnTo>
                  <a:close/>
                </a:path>
                <a:path w="7296784" h="6576695">
                  <a:moveTo>
                    <a:pt x="7286028" y="5034534"/>
                  </a:moveTo>
                  <a:lnTo>
                    <a:pt x="7285050" y="4891671"/>
                  </a:lnTo>
                  <a:lnTo>
                    <a:pt x="7237425" y="4891989"/>
                  </a:lnTo>
                  <a:lnTo>
                    <a:pt x="7238403" y="5034851"/>
                  </a:lnTo>
                  <a:lnTo>
                    <a:pt x="7286028" y="5034534"/>
                  </a:lnTo>
                  <a:close/>
                </a:path>
                <a:path w="7296784" h="6576695">
                  <a:moveTo>
                    <a:pt x="7287323" y="5225008"/>
                  </a:moveTo>
                  <a:lnTo>
                    <a:pt x="7286345" y="5082146"/>
                  </a:lnTo>
                  <a:lnTo>
                    <a:pt x="7238720" y="5082476"/>
                  </a:lnTo>
                  <a:lnTo>
                    <a:pt x="7239698" y="5225339"/>
                  </a:lnTo>
                  <a:lnTo>
                    <a:pt x="7287323" y="5225008"/>
                  </a:lnTo>
                  <a:close/>
                </a:path>
                <a:path w="7296784" h="6576695">
                  <a:moveTo>
                    <a:pt x="7288631" y="5415483"/>
                  </a:moveTo>
                  <a:lnTo>
                    <a:pt x="7287654" y="5272633"/>
                  </a:lnTo>
                  <a:lnTo>
                    <a:pt x="7240029" y="5272951"/>
                  </a:lnTo>
                  <a:lnTo>
                    <a:pt x="7241006" y="5415813"/>
                  </a:lnTo>
                  <a:lnTo>
                    <a:pt x="7288631" y="5415483"/>
                  </a:lnTo>
                  <a:close/>
                </a:path>
                <a:path w="7296784" h="6576695">
                  <a:moveTo>
                    <a:pt x="7289940" y="5605970"/>
                  </a:moveTo>
                  <a:lnTo>
                    <a:pt x="7288962" y="5463108"/>
                  </a:lnTo>
                  <a:lnTo>
                    <a:pt x="7241337" y="5463438"/>
                  </a:lnTo>
                  <a:lnTo>
                    <a:pt x="7242315" y="5606288"/>
                  </a:lnTo>
                  <a:lnTo>
                    <a:pt x="7289940" y="5605970"/>
                  </a:lnTo>
                  <a:close/>
                </a:path>
                <a:path w="7296784" h="6576695">
                  <a:moveTo>
                    <a:pt x="7291248" y="5796445"/>
                  </a:moveTo>
                  <a:lnTo>
                    <a:pt x="7290257" y="5653583"/>
                  </a:lnTo>
                  <a:lnTo>
                    <a:pt x="7242645" y="5653913"/>
                  </a:lnTo>
                  <a:lnTo>
                    <a:pt x="7243623" y="5796775"/>
                  </a:lnTo>
                  <a:lnTo>
                    <a:pt x="7291248" y="5796445"/>
                  </a:lnTo>
                  <a:close/>
                </a:path>
                <a:path w="7296784" h="6576695">
                  <a:moveTo>
                    <a:pt x="7292543" y="5986919"/>
                  </a:moveTo>
                  <a:lnTo>
                    <a:pt x="7291565" y="5844070"/>
                  </a:lnTo>
                  <a:lnTo>
                    <a:pt x="7243940" y="5844387"/>
                  </a:lnTo>
                  <a:lnTo>
                    <a:pt x="7244918" y="5987250"/>
                  </a:lnTo>
                  <a:lnTo>
                    <a:pt x="7292543" y="5986919"/>
                  </a:lnTo>
                  <a:close/>
                </a:path>
                <a:path w="7296784" h="6576695">
                  <a:moveTo>
                    <a:pt x="7293851" y="6177407"/>
                  </a:moveTo>
                  <a:lnTo>
                    <a:pt x="7292873" y="6034544"/>
                  </a:lnTo>
                  <a:lnTo>
                    <a:pt x="7245248" y="6034875"/>
                  </a:lnTo>
                  <a:lnTo>
                    <a:pt x="7246226" y="6177724"/>
                  </a:lnTo>
                  <a:lnTo>
                    <a:pt x="7293851" y="6177407"/>
                  </a:lnTo>
                  <a:close/>
                </a:path>
                <a:path w="7296784" h="6576695">
                  <a:moveTo>
                    <a:pt x="7295159" y="6367881"/>
                  </a:moveTo>
                  <a:lnTo>
                    <a:pt x="7294181" y="6225019"/>
                  </a:lnTo>
                  <a:lnTo>
                    <a:pt x="7246556" y="6225349"/>
                  </a:lnTo>
                  <a:lnTo>
                    <a:pt x="7247534" y="6368212"/>
                  </a:lnTo>
                  <a:lnTo>
                    <a:pt x="7295159" y="6367881"/>
                  </a:lnTo>
                  <a:close/>
                </a:path>
                <a:path w="7296784" h="6576695">
                  <a:moveTo>
                    <a:pt x="7296455" y="6558356"/>
                  </a:moveTo>
                  <a:lnTo>
                    <a:pt x="7295477" y="6415506"/>
                  </a:lnTo>
                  <a:lnTo>
                    <a:pt x="7247852" y="6415824"/>
                  </a:lnTo>
                  <a:lnTo>
                    <a:pt x="7248830" y="6558686"/>
                  </a:lnTo>
                  <a:lnTo>
                    <a:pt x="7296455" y="6558356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2687929" y="3025101"/>
            <a:ext cx="2181225" cy="1311275"/>
          </a:xfrm>
          <a:custGeom>
            <a:avLst/>
            <a:gdLst/>
            <a:ahLst/>
            <a:cxnLst/>
            <a:rect l="l" t="t" r="r" b="b"/>
            <a:pathLst>
              <a:path w="2181225" h="1311275">
                <a:moveTo>
                  <a:pt x="2181136" y="484771"/>
                </a:moveTo>
                <a:lnTo>
                  <a:pt x="2178761" y="436854"/>
                </a:lnTo>
                <a:lnTo>
                  <a:pt x="2171725" y="389763"/>
                </a:lnTo>
                <a:lnTo>
                  <a:pt x="2160155" y="343789"/>
                </a:lnTo>
                <a:lnTo>
                  <a:pt x="2144179" y="299262"/>
                </a:lnTo>
                <a:lnTo>
                  <a:pt x="2123948" y="256501"/>
                </a:lnTo>
                <a:lnTo>
                  <a:pt x="2099576" y="215823"/>
                </a:lnTo>
                <a:lnTo>
                  <a:pt x="2071204" y="177546"/>
                </a:lnTo>
                <a:lnTo>
                  <a:pt x="2038946" y="141986"/>
                </a:lnTo>
                <a:lnTo>
                  <a:pt x="2003348" y="109791"/>
                </a:lnTo>
                <a:lnTo>
                  <a:pt x="1965020" y="81457"/>
                </a:lnTo>
                <a:lnTo>
                  <a:pt x="1924278" y="57111"/>
                </a:lnTo>
                <a:lnTo>
                  <a:pt x="1881466" y="36906"/>
                </a:lnTo>
                <a:lnTo>
                  <a:pt x="1836877" y="20955"/>
                </a:lnTo>
                <a:lnTo>
                  <a:pt x="1790839" y="9410"/>
                </a:lnTo>
                <a:lnTo>
                  <a:pt x="1743671" y="2374"/>
                </a:lnTo>
                <a:lnTo>
                  <a:pt x="1695691" y="0"/>
                </a:lnTo>
                <a:lnTo>
                  <a:pt x="485457" y="0"/>
                </a:lnTo>
                <a:lnTo>
                  <a:pt x="437476" y="2374"/>
                </a:lnTo>
                <a:lnTo>
                  <a:pt x="390309" y="9410"/>
                </a:lnTo>
                <a:lnTo>
                  <a:pt x="344271" y="20955"/>
                </a:lnTo>
                <a:lnTo>
                  <a:pt x="299681" y="36906"/>
                </a:lnTo>
                <a:lnTo>
                  <a:pt x="256857" y="57111"/>
                </a:lnTo>
                <a:lnTo>
                  <a:pt x="216128" y="81457"/>
                </a:lnTo>
                <a:lnTo>
                  <a:pt x="177800" y="109791"/>
                </a:lnTo>
                <a:lnTo>
                  <a:pt x="142189" y="141986"/>
                </a:lnTo>
                <a:lnTo>
                  <a:pt x="109943" y="177546"/>
                </a:lnTo>
                <a:lnTo>
                  <a:pt x="81572" y="215823"/>
                </a:lnTo>
                <a:lnTo>
                  <a:pt x="57200" y="256501"/>
                </a:lnTo>
                <a:lnTo>
                  <a:pt x="36957" y="299262"/>
                </a:lnTo>
                <a:lnTo>
                  <a:pt x="20993" y="343789"/>
                </a:lnTo>
                <a:lnTo>
                  <a:pt x="9423" y="389763"/>
                </a:lnTo>
                <a:lnTo>
                  <a:pt x="2387" y="436854"/>
                </a:lnTo>
                <a:lnTo>
                  <a:pt x="0" y="484771"/>
                </a:lnTo>
                <a:lnTo>
                  <a:pt x="0" y="696341"/>
                </a:lnTo>
                <a:lnTo>
                  <a:pt x="2387" y="744258"/>
                </a:lnTo>
                <a:lnTo>
                  <a:pt x="9423" y="791349"/>
                </a:lnTo>
                <a:lnTo>
                  <a:pt x="20993" y="837323"/>
                </a:lnTo>
                <a:lnTo>
                  <a:pt x="36957" y="881849"/>
                </a:lnTo>
                <a:lnTo>
                  <a:pt x="57200" y="924610"/>
                </a:lnTo>
                <a:lnTo>
                  <a:pt x="81572" y="965288"/>
                </a:lnTo>
                <a:lnTo>
                  <a:pt x="109943" y="1003566"/>
                </a:lnTo>
                <a:lnTo>
                  <a:pt x="142189" y="1039126"/>
                </a:lnTo>
                <a:lnTo>
                  <a:pt x="177800" y="1071321"/>
                </a:lnTo>
                <a:lnTo>
                  <a:pt x="216128" y="1099654"/>
                </a:lnTo>
                <a:lnTo>
                  <a:pt x="256857" y="1124000"/>
                </a:lnTo>
                <a:lnTo>
                  <a:pt x="299681" y="1144206"/>
                </a:lnTo>
                <a:lnTo>
                  <a:pt x="344271" y="1160157"/>
                </a:lnTo>
                <a:lnTo>
                  <a:pt x="390309" y="1171702"/>
                </a:lnTo>
                <a:lnTo>
                  <a:pt x="437476" y="1178737"/>
                </a:lnTo>
                <a:lnTo>
                  <a:pt x="485457" y="1181100"/>
                </a:lnTo>
                <a:lnTo>
                  <a:pt x="1067447" y="1181100"/>
                </a:lnTo>
                <a:lnTo>
                  <a:pt x="1067447" y="1310703"/>
                </a:lnTo>
                <a:lnTo>
                  <a:pt x="1115072" y="1310703"/>
                </a:lnTo>
                <a:lnTo>
                  <a:pt x="1115072" y="1181100"/>
                </a:lnTo>
                <a:lnTo>
                  <a:pt x="1695691" y="1181100"/>
                </a:lnTo>
                <a:lnTo>
                  <a:pt x="1743671" y="1178737"/>
                </a:lnTo>
                <a:lnTo>
                  <a:pt x="1790839" y="1171702"/>
                </a:lnTo>
                <a:lnTo>
                  <a:pt x="1836877" y="1160157"/>
                </a:lnTo>
                <a:lnTo>
                  <a:pt x="1881466" y="1144206"/>
                </a:lnTo>
                <a:lnTo>
                  <a:pt x="1924278" y="1124000"/>
                </a:lnTo>
                <a:lnTo>
                  <a:pt x="1965020" y="1099654"/>
                </a:lnTo>
                <a:lnTo>
                  <a:pt x="2003348" y="1071321"/>
                </a:lnTo>
                <a:lnTo>
                  <a:pt x="2038946" y="1039126"/>
                </a:lnTo>
                <a:lnTo>
                  <a:pt x="2071204" y="1003566"/>
                </a:lnTo>
                <a:lnTo>
                  <a:pt x="2099576" y="965288"/>
                </a:lnTo>
                <a:lnTo>
                  <a:pt x="2123948" y="924610"/>
                </a:lnTo>
                <a:lnTo>
                  <a:pt x="2144179" y="881849"/>
                </a:lnTo>
                <a:lnTo>
                  <a:pt x="2160155" y="837323"/>
                </a:lnTo>
                <a:lnTo>
                  <a:pt x="2171725" y="791349"/>
                </a:lnTo>
                <a:lnTo>
                  <a:pt x="2178761" y="744258"/>
                </a:lnTo>
                <a:lnTo>
                  <a:pt x="2181136" y="696341"/>
                </a:lnTo>
                <a:lnTo>
                  <a:pt x="2181136" y="484771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24933" y="3069500"/>
            <a:ext cx="2181225" cy="1010919"/>
          </a:xfrm>
          <a:custGeom>
            <a:avLst/>
            <a:gdLst/>
            <a:ahLst/>
            <a:cxnLst/>
            <a:rect l="l" t="t" r="r" b="b"/>
            <a:pathLst>
              <a:path w="2181225" h="1010920">
                <a:moveTo>
                  <a:pt x="1116698" y="1009865"/>
                </a:moveTo>
                <a:lnTo>
                  <a:pt x="1114945" y="866940"/>
                </a:lnTo>
                <a:lnTo>
                  <a:pt x="1067320" y="867524"/>
                </a:lnTo>
                <a:lnTo>
                  <a:pt x="1069073" y="1010450"/>
                </a:lnTo>
                <a:lnTo>
                  <a:pt x="1116698" y="1009865"/>
                </a:lnTo>
                <a:close/>
              </a:path>
              <a:path w="2181225" h="1010920">
                <a:moveTo>
                  <a:pt x="2181021" y="433387"/>
                </a:moveTo>
                <a:lnTo>
                  <a:pt x="2178266" y="384479"/>
                </a:lnTo>
                <a:lnTo>
                  <a:pt x="2170074" y="336575"/>
                </a:lnTo>
                <a:lnTo>
                  <a:pt x="2156663" y="290106"/>
                </a:lnTo>
                <a:lnTo>
                  <a:pt x="2138184" y="245478"/>
                </a:lnTo>
                <a:lnTo>
                  <a:pt x="2114816" y="203123"/>
                </a:lnTo>
                <a:lnTo>
                  <a:pt x="2086737" y="163461"/>
                </a:lnTo>
                <a:lnTo>
                  <a:pt x="2054123" y="126936"/>
                </a:lnTo>
                <a:lnTo>
                  <a:pt x="2017598" y="94310"/>
                </a:lnTo>
                <a:lnTo>
                  <a:pt x="1977948" y="66217"/>
                </a:lnTo>
                <a:lnTo>
                  <a:pt x="1935607" y="42849"/>
                </a:lnTo>
                <a:lnTo>
                  <a:pt x="1890991" y="24371"/>
                </a:lnTo>
                <a:lnTo>
                  <a:pt x="1844535" y="10947"/>
                </a:lnTo>
                <a:lnTo>
                  <a:pt x="1796643" y="2768"/>
                </a:lnTo>
                <a:lnTo>
                  <a:pt x="1747761" y="0"/>
                </a:lnTo>
                <a:lnTo>
                  <a:pt x="433273" y="0"/>
                </a:lnTo>
                <a:lnTo>
                  <a:pt x="384378" y="2768"/>
                </a:lnTo>
                <a:lnTo>
                  <a:pt x="336499" y="10947"/>
                </a:lnTo>
                <a:lnTo>
                  <a:pt x="290029" y="24371"/>
                </a:lnTo>
                <a:lnTo>
                  <a:pt x="245414" y="42849"/>
                </a:lnTo>
                <a:lnTo>
                  <a:pt x="203073" y="66217"/>
                </a:lnTo>
                <a:lnTo>
                  <a:pt x="163423" y="94310"/>
                </a:lnTo>
                <a:lnTo>
                  <a:pt x="126898" y="126936"/>
                </a:lnTo>
                <a:lnTo>
                  <a:pt x="94284" y="163461"/>
                </a:lnTo>
                <a:lnTo>
                  <a:pt x="66205" y="203123"/>
                </a:lnTo>
                <a:lnTo>
                  <a:pt x="42849" y="245478"/>
                </a:lnTo>
                <a:lnTo>
                  <a:pt x="24358" y="290106"/>
                </a:lnTo>
                <a:lnTo>
                  <a:pt x="10947" y="336575"/>
                </a:lnTo>
                <a:lnTo>
                  <a:pt x="2768" y="384479"/>
                </a:lnTo>
                <a:lnTo>
                  <a:pt x="0" y="433387"/>
                </a:lnTo>
                <a:lnTo>
                  <a:pt x="2768" y="482282"/>
                </a:lnTo>
                <a:lnTo>
                  <a:pt x="10947" y="530186"/>
                </a:lnTo>
                <a:lnTo>
                  <a:pt x="24358" y="576668"/>
                </a:lnTo>
                <a:lnTo>
                  <a:pt x="42849" y="621284"/>
                </a:lnTo>
                <a:lnTo>
                  <a:pt x="66205" y="663638"/>
                </a:lnTo>
                <a:lnTo>
                  <a:pt x="94284" y="703300"/>
                </a:lnTo>
                <a:lnTo>
                  <a:pt x="126898" y="739838"/>
                </a:lnTo>
                <a:lnTo>
                  <a:pt x="163423" y="772452"/>
                </a:lnTo>
                <a:lnTo>
                  <a:pt x="203073" y="800544"/>
                </a:lnTo>
                <a:lnTo>
                  <a:pt x="245414" y="823912"/>
                </a:lnTo>
                <a:lnTo>
                  <a:pt x="290029" y="842403"/>
                </a:lnTo>
                <a:lnTo>
                  <a:pt x="336499" y="855827"/>
                </a:lnTo>
                <a:lnTo>
                  <a:pt x="384378" y="864006"/>
                </a:lnTo>
                <a:lnTo>
                  <a:pt x="433273" y="866775"/>
                </a:lnTo>
                <a:lnTo>
                  <a:pt x="1747761" y="866775"/>
                </a:lnTo>
                <a:lnTo>
                  <a:pt x="1796643" y="864006"/>
                </a:lnTo>
                <a:lnTo>
                  <a:pt x="1844535" y="855827"/>
                </a:lnTo>
                <a:lnTo>
                  <a:pt x="1890991" y="842403"/>
                </a:lnTo>
                <a:lnTo>
                  <a:pt x="1935607" y="823912"/>
                </a:lnTo>
                <a:lnTo>
                  <a:pt x="1977948" y="800544"/>
                </a:lnTo>
                <a:lnTo>
                  <a:pt x="2017598" y="772452"/>
                </a:lnTo>
                <a:lnTo>
                  <a:pt x="2054123" y="739838"/>
                </a:lnTo>
                <a:lnTo>
                  <a:pt x="2086737" y="703300"/>
                </a:lnTo>
                <a:lnTo>
                  <a:pt x="2114816" y="663638"/>
                </a:lnTo>
                <a:lnTo>
                  <a:pt x="2138184" y="621284"/>
                </a:lnTo>
                <a:lnTo>
                  <a:pt x="2156663" y="576668"/>
                </a:lnTo>
                <a:lnTo>
                  <a:pt x="2170074" y="530186"/>
                </a:lnTo>
                <a:lnTo>
                  <a:pt x="2178266" y="482282"/>
                </a:lnTo>
                <a:lnTo>
                  <a:pt x="2181021" y="43338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60654" y="9457202"/>
            <a:ext cx="2362200" cy="609600"/>
          </a:xfrm>
          <a:prstGeom prst="rect">
            <a:avLst/>
          </a:prstGeom>
          <a:solidFill>
            <a:srgbClr val="A3545D">
              <a:alpha val="297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50" b="1" spc="-45" dirty="0">
                <a:solidFill>
                  <a:srgbClr val="181818"/>
                </a:solidFill>
                <a:latin typeface="Verdana"/>
                <a:cs typeface="Verdana"/>
              </a:rPr>
              <a:t>Место</a:t>
            </a:r>
            <a:endParaRPr sz="1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r>
              <a:rPr sz="1850" b="1" spc="-90" dirty="0">
                <a:solidFill>
                  <a:srgbClr val="181818"/>
                </a:solidFill>
                <a:latin typeface="Verdana"/>
                <a:cs typeface="Verdana"/>
              </a:rPr>
              <a:t>притяжения</a:t>
            </a:r>
            <a:endParaRPr sz="1850">
              <a:latin typeface="Verdana"/>
              <a:cs typeface="Verdan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2281" y="2065115"/>
            <a:ext cx="876299" cy="876299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579533" y="3098424"/>
            <a:ext cx="5766435" cy="6847840"/>
            <a:chOff x="3579533" y="3098424"/>
            <a:chExt cx="5766435" cy="6847840"/>
          </a:xfrm>
        </p:grpSpPr>
        <p:sp>
          <p:nvSpPr>
            <p:cNvPr id="30" name="object 30"/>
            <p:cNvSpPr/>
            <p:nvPr/>
          </p:nvSpPr>
          <p:spPr>
            <a:xfrm>
              <a:off x="3579533" y="5590133"/>
              <a:ext cx="447675" cy="4356100"/>
            </a:xfrm>
            <a:custGeom>
              <a:avLst/>
              <a:gdLst/>
              <a:ahLst/>
              <a:cxnLst/>
              <a:rect l="l" t="t" r="r" b="b"/>
              <a:pathLst>
                <a:path w="447675" h="4356100">
                  <a:moveTo>
                    <a:pt x="447675" y="4131995"/>
                  </a:moveTo>
                  <a:lnTo>
                    <a:pt x="443115" y="4086885"/>
                  </a:lnTo>
                  <a:lnTo>
                    <a:pt x="430072" y="4044873"/>
                  </a:lnTo>
                  <a:lnTo>
                    <a:pt x="409435" y="4006850"/>
                  </a:lnTo>
                  <a:lnTo>
                    <a:pt x="382104" y="3973715"/>
                  </a:lnTo>
                  <a:lnTo>
                    <a:pt x="348983" y="3946385"/>
                  </a:lnTo>
                  <a:lnTo>
                    <a:pt x="310959" y="3925747"/>
                  </a:lnTo>
                  <a:lnTo>
                    <a:pt x="268947" y="3912705"/>
                  </a:lnTo>
                  <a:lnTo>
                    <a:pt x="223837" y="3908158"/>
                  </a:lnTo>
                  <a:lnTo>
                    <a:pt x="178714" y="3912705"/>
                  </a:lnTo>
                  <a:lnTo>
                    <a:pt x="136702" y="3925747"/>
                  </a:lnTo>
                  <a:lnTo>
                    <a:pt x="98679" y="3946385"/>
                  </a:lnTo>
                  <a:lnTo>
                    <a:pt x="65557" y="3973715"/>
                  </a:lnTo>
                  <a:lnTo>
                    <a:pt x="38227" y="4006850"/>
                  </a:lnTo>
                  <a:lnTo>
                    <a:pt x="17589" y="4044873"/>
                  </a:lnTo>
                  <a:lnTo>
                    <a:pt x="4546" y="4086885"/>
                  </a:lnTo>
                  <a:lnTo>
                    <a:pt x="0" y="4131995"/>
                  </a:lnTo>
                  <a:lnTo>
                    <a:pt x="4546" y="4177106"/>
                  </a:lnTo>
                  <a:lnTo>
                    <a:pt x="17589" y="4219118"/>
                  </a:lnTo>
                  <a:lnTo>
                    <a:pt x="38227" y="4257141"/>
                  </a:lnTo>
                  <a:lnTo>
                    <a:pt x="65557" y="4290276"/>
                  </a:lnTo>
                  <a:lnTo>
                    <a:pt x="98679" y="4317606"/>
                  </a:lnTo>
                  <a:lnTo>
                    <a:pt x="136702" y="4338244"/>
                  </a:lnTo>
                  <a:lnTo>
                    <a:pt x="178714" y="4351286"/>
                  </a:lnTo>
                  <a:lnTo>
                    <a:pt x="223837" y="4355833"/>
                  </a:lnTo>
                  <a:lnTo>
                    <a:pt x="268947" y="4351286"/>
                  </a:lnTo>
                  <a:lnTo>
                    <a:pt x="310959" y="4338244"/>
                  </a:lnTo>
                  <a:lnTo>
                    <a:pt x="348983" y="4317606"/>
                  </a:lnTo>
                  <a:lnTo>
                    <a:pt x="382104" y="4290276"/>
                  </a:lnTo>
                  <a:lnTo>
                    <a:pt x="409435" y="4257141"/>
                  </a:lnTo>
                  <a:lnTo>
                    <a:pt x="430072" y="4219118"/>
                  </a:lnTo>
                  <a:lnTo>
                    <a:pt x="443115" y="4177106"/>
                  </a:lnTo>
                  <a:lnTo>
                    <a:pt x="447675" y="4131995"/>
                  </a:lnTo>
                  <a:close/>
                </a:path>
                <a:path w="447675" h="4356100">
                  <a:moveTo>
                    <a:pt x="447675" y="3351669"/>
                  </a:moveTo>
                  <a:lnTo>
                    <a:pt x="443115" y="3306559"/>
                  </a:lnTo>
                  <a:lnTo>
                    <a:pt x="430072" y="3264535"/>
                  </a:lnTo>
                  <a:lnTo>
                    <a:pt x="409435" y="3226511"/>
                  </a:lnTo>
                  <a:lnTo>
                    <a:pt x="382104" y="3193389"/>
                  </a:lnTo>
                  <a:lnTo>
                    <a:pt x="348983" y="3166059"/>
                  </a:lnTo>
                  <a:lnTo>
                    <a:pt x="310959" y="3145421"/>
                  </a:lnTo>
                  <a:lnTo>
                    <a:pt x="268947" y="3132378"/>
                  </a:lnTo>
                  <a:lnTo>
                    <a:pt x="223837" y="3127832"/>
                  </a:lnTo>
                  <a:lnTo>
                    <a:pt x="178714" y="3132378"/>
                  </a:lnTo>
                  <a:lnTo>
                    <a:pt x="136702" y="3145421"/>
                  </a:lnTo>
                  <a:lnTo>
                    <a:pt x="98679" y="3166059"/>
                  </a:lnTo>
                  <a:lnTo>
                    <a:pt x="65557" y="3193389"/>
                  </a:lnTo>
                  <a:lnTo>
                    <a:pt x="38227" y="3226511"/>
                  </a:lnTo>
                  <a:lnTo>
                    <a:pt x="17589" y="3264535"/>
                  </a:lnTo>
                  <a:lnTo>
                    <a:pt x="4546" y="3306559"/>
                  </a:lnTo>
                  <a:lnTo>
                    <a:pt x="0" y="3351669"/>
                  </a:lnTo>
                  <a:lnTo>
                    <a:pt x="4546" y="3396780"/>
                  </a:lnTo>
                  <a:lnTo>
                    <a:pt x="17589" y="3438791"/>
                  </a:lnTo>
                  <a:lnTo>
                    <a:pt x="38227" y="3476815"/>
                  </a:lnTo>
                  <a:lnTo>
                    <a:pt x="65557" y="3509937"/>
                  </a:lnTo>
                  <a:lnTo>
                    <a:pt x="98679" y="3537280"/>
                  </a:lnTo>
                  <a:lnTo>
                    <a:pt x="136702" y="3557917"/>
                  </a:lnTo>
                  <a:lnTo>
                    <a:pt x="178714" y="3570960"/>
                  </a:lnTo>
                  <a:lnTo>
                    <a:pt x="223837" y="3575507"/>
                  </a:lnTo>
                  <a:lnTo>
                    <a:pt x="268947" y="3570960"/>
                  </a:lnTo>
                  <a:lnTo>
                    <a:pt x="310959" y="3557917"/>
                  </a:lnTo>
                  <a:lnTo>
                    <a:pt x="348983" y="3537280"/>
                  </a:lnTo>
                  <a:lnTo>
                    <a:pt x="382104" y="3509937"/>
                  </a:lnTo>
                  <a:lnTo>
                    <a:pt x="409435" y="3476815"/>
                  </a:lnTo>
                  <a:lnTo>
                    <a:pt x="430072" y="3438791"/>
                  </a:lnTo>
                  <a:lnTo>
                    <a:pt x="443115" y="3396780"/>
                  </a:lnTo>
                  <a:lnTo>
                    <a:pt x="447675" y="3351669"/>
                  </a:lnTo>
                  <a:close/>
                </a:path>
                <a:path w="447675" h="4356100">
                  <a:moveTo>
                    <a:pt x="447675" y="2531389"/>
                  </a:moveTo>
                  <a:lnTo>
                    <a:pt x="443115" y="2486279"/>
                  </a:lnTo>
                  <a:lnTo>
                    <a:pt x="430072" y="2444267"/>
                  </a:lnTo>
                  <a:lnTo>
                    <a:pt x="409435" y="2406243"/>
                  </a:lnTo>
                  <a:lnTo>
                    <a:pt x="382104" y="2373122"/>
                  </a:lnTo>
                  <a:lnTo>
                    <a:pt x="348983" y="2345779"/>
                  </a:lnTo>
                  <a:lnTo>
                    <a:pt x="310959" y="2325141"/>
                  </a:lnTo>
                  <a:lnTo>
                    <a:pt x="268947" y="2312098"/>
                  </a:lnTo>
                  <a:lnTo>
                    <a:pt x="223837" y="2307552"/>
                  </a:lnTo>
                  <a:lnTo>
                    <a:pt x="178714" y="2312098"/>
                  </a:lnTo>
                  <a:lnTo>
                    <a:pt x="136702" y="2325141"/>
                  </a:lnTo>
                  <a:lnTo>
                    <a:pt x="98679" y="2345779"/>
                  </a:lnTo>
                  <a:lnTo>
                    <a:pt x="65557" y="2373122"/>
                  </a:lnTo>
                  <a:lnTo>
                    <a:pt x="38227" y="2406243"/>
                  </a:lnTo>
                  <a:lnTo>
                    <a:pt x="17589" y="2444267"/>
                  </a:lnTo>
                  <a:lnTo>
                    <a:pt x="4546" y="2486279"/>
                  </a:lnTo>
                  <a:lnTo>
                    <a:pt x="0" y="2531389"/>
                  </a:lnTo>
                  <a:lnTo>
                    <a:pt x="4546" y="2576499"/>
                  </a:lnTo>
                  <a:lnTo>
                    <a:pt x="17589" y="2618524"/>
                  </a:lnTo>
                  <a:lnTo>
                    <a:pt x="38227" y="2656548"/>
                  </a:lnTo>
                  <a:lnTo>
                    <a:pt x="65557" y="2689669"/>
                  </a:lnTo>
                  <a:lnTo>
                    <a:pt x="98679" y="2717000"/>
                  </a:lnTo>
                  <a:lnTo>
                    <a:pt x="136702" y="2737637"/>
                  </a:lnTo>
                  <a:lnTo>
                    <a:pt x="178714" y="2750680"/>
                  </a:lnTo>
                  <a:lnTo>
                    <a:pt x="223837" y="2755227"/>
                  </a:lnTo>
                  <a:lnTo>
                    <a:pt x="268947" y="2750680"/>
                  </a:lnTo>
                  <a:lnTo>
                    <a:pt x="310959" y="2737637"/>
                  </a:lnTo>
                  <a:lnTo>
                    <a:pt x="348983" y="2717000"/>
                  </a:lnTo>
                  <a:lnTo>
                    <a:pt x="382104" y="2689669"/>
                  </a:lnTo>
                  <a:lnTo>
                    <a:pt x="409435" y="2656548"/>
                  </a:lnTo>
                  <a:lnTo>
                    <a:pt x="430072" y="2618524"/>
                  </a:lnTo>
                  <a:lnTo>
                    <a:pt x="443115" y="2576499"/>
                  </a:lnTo>
                  <a:lnTo>
                    <a:pt x="447675" y="2531389"/>
                  </a:lnTo>
                  <a:close/>
                </a:path>
                <a:path w="447675" h="4356100">
                  <a:moveTo>
                    <a:pt x="447675" y="1755711"/>
                  </a:moveTo>
                  <a:lnTo>
                    <a:pt x="443115" y="1710601"/>
                  </a:lnTo>
                  <a:lnTo>
                    <a:pt x="430072" y="1668576"/>
                  </a:lnTo>
                  <a:lnTo>
                    <a:pt x="409435" y="1630553"/>
                  </a:lnTo>
                  <a:lnTo>
                    <a:pt x="382104" y="1597431"/>
                  </a:lnTo>
                  <a:lnTo>
                    <a:pt x="348983" y="1570101"/>
                  </a:lnTo>
                  <a:lnTo>
                    <a:pt x="310959" y="1549463"/>
                  </a:lnTo>
                  <a:lnTo>
                    <a:pt x="268947" y="1536420"/>
                  </a:lnTo>
                  <a:lnTo>
                    <a:pt x="223837" y="1531874"/>
                  </a:lnTo>
                  <a:lnTo>
                    <a:pt x="178714" y="1536420"/>
                  </a:lnTo>
                  <a:lnTo>
                    <a:pt x="136702" y="1549463"/>
                  </a:lnTo>
                  <a:lnTo>
                    <a:pt x="98679" y="1570101"/>
                  </a:lnTo>
                  <a:lnTo>
                    <a:pt x="65557" y="1597431"/>
                  </a:lnTo>
                  <a:lnTo>
                    <a:pt x="38227" y="1630553"/>
                  </a:lnTo>
                  <a:lnTo>
                    <a:pt x="17589" y="1668576"/>
                  </a:lnTo>
                  <a:lnTo>
                    <a:pt x="4546" y="1710601"/>
                  </a:lnTo>
                  <a:lnTo>
                    <a:pt x="0" y="1755711"/>
                  </a:lnTo>
                  <a:lnTo>
                    <a:pt x="4546" y="1800821"/>
                  </a:lnTo>
                  <a:lnTo>
                    <a:pt x="17589" y="1842833"/>
                  </a:lnTo>
                  <a:lnTo>
                    <a:pt x="38227" y="1880857"/>
                  </a:lnTo>
                  <a:lnTo>
                    <a:pt x="65557" y="1913978"/>
                  </a:lnTo>
                  <a:lnTo>
                    <a:pt x="98679" y="1941322"/>
                  </a:lnTo>
                  <a:lnTo>
                    <a:pt x="136702" y="1961959"/>
                  </a:lnTo>
                  <a:lnTo>
                    <a:pt x="178714" y="1975002"/>
                  </a:lnTo>
                  <a:lnTo>
                    <a:pt x="223837" y="1979549"/>
                  </a:lnTo>
                  <a:lnTo>
                    <a:pt x="268947" y="1975002"/>
                  </a:lnTo>
                  <a:lnTo>
                    <a:pt x="310959" y="1961959"/>
                  </a:lnTo>
                  <a:lnTo>
                    <a:pt x="348983" y="1941322"/>
                  </a:lnTo>
                  <a:lnTo>
                    <a:pt x="382104" y="1913978"/>
                  </a:lnTo>
                  <a:lnTo>
                    <a:pt x="409435" y="1880857"/>
                  </a:lnTo>
                  <a:lnTo>
                    <a:pt x="430072" y="1842833"/>
                  </a:lnTo>
                  <a:lnTo>
                    <a:pt x="443115" y="1800821"/>
                  </a:lnTo>
                  <a:lnTo>
                    <a:pt x="447675" y="1755711"/>
                  </a:lnTo>
                  <a:close/>
                </a:path>
                <a:path w="447675" h="4356100">
                  <a:moveTo>
                    <a:pt x="447675" y="932154"/>
                  </a:moveTo>
                  <a:lnTo>
                    <a:pt x="443115" y="887044"/>
                  </a:lnTo>
                  <a:lnTo>
                    <a:pt x="430072" y="845019"/>
                  </a:lnTo>
                  <a:lnTo>
                    <a:pt x="409435" y="807008"/>
                  </a:lnTo>
                  <a:lnTo>
                    <a:pt x="382104" y="773874"/>
                  </a:lnTo>
                  <a:lnTo>
                    <a:pt x="348983" y="746544"/>
                  </a:lnTo>
                  <a:lnTo>
                    <a:pt x="310959" y="725906"/>
                  </a:lnTo>
                  <a:lnTo>
                    <a:pt x="268947" y="712863"/>
                  </a:lnTo>
                  <a:lnTo>
                    <a:pt x="223837" y="708317"/>
                  </a:lnTo>
                  <a:lnTo>
                    <a:pt x="178714" y="712863"/>
                  </a:lnTo>
                  <a:lnTo>
                    <a:pt x="136702" y="725906"/>
                  </a:lnTo>
                  <a:lnTo>
                    <a:pt x="98679" y="746544"/>
                  </a:lnTo>
                  <a:lnTo>
                    <a:pt x="65557" y="773874"/>
                  </a:lnTo>
                  <a:lnTo>
                    <a:pt x="38227" y="807008"/>
                  </a:lnTo>
                  <a:lnTo>
                    <a:pt x="17589" y="845019"/>
                  </a:lnTo>
                  <a:lnTo>
                    <a:pt x="4546" y="887044"/>
                  </a:lnTo>
                  <a:lnTo>
                    <a:pt x="0" y="932154"/>
                  </a:lnTo>
                  <a:lnTo>
                    <a:pt x="4546" y="977265"/>
                  </a:lnTo>
                  <a:lnTo>
                    <a:pt x="17589" y="1019276"/>
                  </a:lnTo>
                  <a:lnTo>
                    <a:pt x="38227" y="1057300"/>
                  </a:lnTo>
                  <a:lnTo>
                    <a:pt x="65557" y="1090434"/>
                  </a:lnTo>
                  <a:lnTo>
                    <a:pt x="98679" y="1117765"/>
                  </a:lnTo>
                  <a:lnTo>
                    <a:pt x="136702" y="1138402"/>
                  </a:lnTo>
                  <a:lnTo>
                    <a:pt x="178714" y="1151445"/>
                  </a:lnTo>
                  <a:lnTo>
                    <a:pt x="223837" y="1155992"/>
                  </a:lnTo>
                  <a:lnTo>
                    <a:pt x="268947" y="1151445"/>
                  </a:lnTo>
                  <a:lnTo>
                    <a:pt x="310959" y="1138402"/>
                  </a:lnTo>
                  <a:lnTo>
                    <a:pt x="348983" y="1117765"/>
                  </a:lnTo>
                  <a:lnTo>
                    <a:pt x="382104" y="1090434"/>
                  </a:lnTo>
                  <a:lnTo>
                    <a:pt x="409435" y="1057300"/>
                  </a:lnTo>
                  <a:lnTo>
                    <a:pt x="430072" y="1019276"/>
                  </a:lnTo>
                  <a:lnTo>
                    <a:pt x="443115" y="977265"/>
                  </a:lnTo>
                  <a:lnTo>
                    <a:pt x="447675" y="932154"/>
                  </a:lnTo>
                  <a:close/>
                </a:path>
                <a:path w="447675" h="4356100">
                  <a:moveTo>
                    <a:pt x="447675" y="223837"/>
                  </a:moveTo>
                  <a:lnTo>
                    <a:pt x="443115" y="178714"/>
                  </a:lnTo>
                  <a:lnTo>
                    <a:pt x="430072" y="136702"/>
                  </a:lnTo>
                  <a:lnTo>
                    <a:pt x="409435" y="98679"/>
                  </a:lnTo>
                  <a:lnTo>
                    <a:pt x="382104" y="65557"/>
                  </a:lnTo>
                  <a:lnTo>
                    <a:pt x="348983" y="38227"/>
                  </a:lnTo>
                  <a:lnTo>
                    <a:pt x="310959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14" y="4546"/>
                  </a:lnTo>
                  <a:lnTo>
                    <a:pt x="136702" y="17589"/>
                  </a:lnTo>
                  <a:lnTo>
                    <a:pt x="98679" y="38227"/>
                  </a:lnTo>
                  <a:lnTo>
                    <a:pt x="65557" y="65557"/>
                  </a:lnTo>
                  <a:lnTo>
                    <a:pt x="38227" y="98679"/>
                  </a:lnTo>
                  <a:lnTo>
                    <a:pt x="17589" y="136702"/>
                  </a:lnTo>
                  <a:lnTo>
                    <a:pt x="4546" y="178714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59"/>
                  </a:lnTo>
                  <a:lnTo>
                    <a:pt x="38227" y="348983"/>
                  </a:lnTo>
                  <a:lnTo>
                    <a:pt x="65557" y="382104"/>
                  </a:lnTo>
                  <a:lnTo>
                    <a:pt x="98679" y="409435"/>
                  </a:lnTo>
                  <a:lnTo>
                    <a:pt x="136702" y="430072"/>
                  </a:lnTo>
                  <a:lnTo>
                    <a:pt x="178714" y="443115"/>
                  </a:lnTo>
                  <a:lnTo>
                    <a:pt x="223837" y="447675"/>
                  </a:lnTo>
                  <a:lnTo>
                    <a:pt x="268947" y="443115"/>
                  </a:lnTo>
                  <a:lnTo>
                    <a:pt x="310959" y="430072"/>
                  </a:lnTo>
                  <a:lnTo>
                    <a:pt x="348983" y="409435"/>
                  </a:lnTo>
                  <a:lnTo>
                    <a:pt x="382104" y="382104"/>
                  </a:lnTo>
                  <a:lnTo>
                    <a:pt x="409435" y="348983"/>
                  </a:lnTo>
                  <a:lnTo>
                    <a:pt x="430072" y="310959"/>
                  </a:lnTo>
                  <a:lnTo>
                    <a:pt x="443115" y="268947"/>
                  </a:lnTo>
                  <a:lnTo>
                    <a:pt x="447675" y="223837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10085" y="5661088"/>
              <a:ext cx="502920" cy="4253865"/>
            </a:xfrm>
            <a:custGeom>
              <a:avLst/>
              <a:gdLst/>
              <a:ahLst/>
              <a:cxnLst/>
              <a:rect l="l" t="t" r="r" b="b"/>
              <a:pathLst>
                <a:path w="502920" h="4253865">
                  <a:moveTo>
                    <a:pt x="447675" y="223837"/>
                  </a:moveTo>
                  <a:lnTo>
                    <a:pt x="443128" y="178727"/>
                  </a:lnTo>
                  <a:lnTo>
                    <a:pt x="430085" y="136715"/>
                  </a:lnTo>
                  <a:lnTo>
                    <a:pt x="409448" y="98691"/>
                  </a:lnTo>
                  <a:lnTo>
                    <a:pt x="382117" y="65570"/>
                  </a:lnTo>
                  <a:lnTo>
                    <a:pt x="348983" y="38227"/>
                  </a:lnTo>
                  <a:lnTo>
                    <a:pt x="310972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27" y="4546"/>
                  </a:lnTo>
                  <a:lnTo>
                    <a:pt x="136715" y="17589"/>
                  </a:lnTo>
                  <a:lnTo>
                    <a:pt x="98691" y="38227"/>
                  </a:lnTo>
                  <a:lnTo>
                    <a:pt x="65557" y="65570"/>
                  </a:lnTo>
                  <a:lnTo>
                    <a:pt x="38227" y="98691"/>
                  </a:lnTo>
                  <a:lnTo>
                    <a:pt x="17589" y="136715"/>
                  </a:lnTo>
                  <a:lnTo>
                    <a:pt x="4546" y="178727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72"/>
                  </a:lnTo>
                  <a:lnTo>
                    <a:pt x="38227" y="348996"/>
                  </a:lnTo>
                  <a:lnTo>
                    <a:pt x="65557" y="382117"/>
                  </a:lnTo>
                  <a:lnTo>
                    <a:pt x="98691" y="409448"/>
                  </a:lnTo>
                  <a:lnTo>
                    <a:pt x="136715" y="430085"/>
                  </a:lnTo>
                  <a:lnTo>
                    <a:pt x="178727" y="443128"/>
                  </a:lnTo>
                  <a:lnTo>
                    <a:pt x="223837" y="447675"/>
                  </a:lnTo>
                  <a:lnTo>
                    <a:pt x="268947" y="443128"/>
                  </a:lnTo>
                  <a:lnTo>
                    <a:pt x="310972" y="430085"/>
                  </a:lnTo>
                  <a:lnTo>
                    <a:pt x="348983" y="409448"/>
                  </a:lnTo>
                  <a:lnTo>
                    <a:pt x="382117" y="382117"/>
                  </a:lnTo>
                  <a:lnTo>
                    <a:pt x="409448" y="348996"/>
                  </a:lnTo>
                  <a:lnTo>
                    <a:pt x="430085" y="310972"/>
                  </a:lnTo>
                  <a:lnTo>
                    <a:pt x="443128" y="268947"/>
                  </a:lnTo>
                  <a:lnTo>
                    <a:pt x="447675" y="223837"/>
                  </a:lnTo>
                  <a:close/>
                </a:path>
                <a:path w="502920" h="4253865">
                  <a:moveTo>
                    <a:pt x="471487" y="2413165"/>
                  </a:moveTo>
                  <a:lnTo>
                    <a:pt x="466940" y="2368054"/>
                  </a:lnTo>
                  <a:lnTo>
                    <a:pt x="453898" y="2326043"/>
                  </a:lnTo>
                  <a:lnTo>
                    <a:pt x="433260" y="2288019"/>
                  </a:lnTo>
                  <a:lnTo>
                    <a:pt x="405930" y="2254897"/>
                  </a:lnTo>
                  <a:lnTo>
                    <a:pt x="372795" y="2227567"/>
                  </a:lnTo>
                  <a:lnTo>
                    <a:pt x="334784" y="2206929"/>
                  </a:lnTo>
                  <a:lnTo>
                    <a:pt x="292760" y="2193887"/>
                  </a:lnTo>
                  <a:lnTo>
                    <a:pt x="247650" y="2189327"/>
                  </a:lnTo>
                  <a:lnTo>
                    <a:pt x="202539" y="2193887"/>
                  </a:lnTo>
                  <a:lnTo>
                    <a:pt x="160528" y="2206929"/>
                  </a:lnTo>
                  <a:lnTo>
                    <a:pt x="122504" y="2227567"/>
                  </a:lnTo>
                  <a:lnTo>
                    <a:pt x="89369" y="2254897"/>
                  </a:lnTo>
                  <a:lnTo>
                    <a:pt x="62039" y="2288019"/>
                  </a:lnTo>
                  <a:lnTo>
                    <a:pt x="41402" y="2326043"/>
                  </a:lnTo>
                  <a:lnTo>
                    <a:pt x="28359" y="2368054"/>
                  </a:lnTo>
                  <a:lnTo>
                    <a:pt x="23812" y="2413165"/>
                  </a:lnTo>
                  <a:lnTo>
                    <a:pt x="28359" y="2458288"/>
                  </a:lnTo>
                  <a:lnTo>
                    <a:pt x="41402" y="2500299"/>
                  </a:lnTo>
                  <a:lnTo>
                    <a:pt x="62039" y="2538323"/>
                  </a:lnTo>
                  <a:lnTo>
                    <a:pt x="89369" y="2571445"/>
                  </a:lnTo>
                  <a:lnTo>
                    <a:pt x="122504" y="2598775"/>
                  </a:lnTo>
                  <a:lnTo>
                    <a:pt x="160528" y="2619413"/>
                  </a:lnTo>
                  <a:lnTo>
                    <a:pt x="202539" y="2632456"/>
                  </a:lnTo>
                  <a:lnTo>
                    <a:pt x="247650" y="2637002"/>
                  </a:lnTo>
                  <a:lnTo>
                    <a:pt x="292760" y="2632456"/>
                  </a:lnTo>
                  <a:lnTo>
                    <a:pt x="334784" y="2619413"/>
                  </a:lnTo>
                  <a:lnTo>
                    <a:pt x="372795" y="2598775"/>
                  </a:lnTo>
                  <a:lnTo>
                    <a:pt x="405930" y="2571445"/>
                  </a:lnTo>
                  <a:lnTo>
                    <a:pt x="433260" y="2538323"/>
                  </a:lnTo>
                  <a:lnTo>
                    <a:pt x="453898" y="2500299"/>
                  </a:lnTo>
                  <a:lnTo>
                    <a:pt x="466940" y="2458288"/>
                  </a:lnTo>
                  <a:lnTo>
                    <a:pt x="471487" y="2413165"/>
                  </a:lnTo>
                  <a:close/>
                </a:path>
                <a:path w="502920" h="4253865">
                  <a:moveTo>
                    <a:pt x="471487" y="1699590"/>
                  </a:moveTo>
                  <a:lnTo>
                    <a:pt x="466940" y="1654479"/>
                  </a:lnTo>
                  <a:lnTo>
                    <a:pt x="453898" y="1612455"/>
                  </a:lnTo>
                  <a:lnTo>
                    <a:pt x="433260" y="1574444"/>
                  </a:lnTo>
                  <a:lnTo>
                    <a:pt x="405930" y="1541310"/>
                  </a:lnTo>
                  <a:lnTo>
                    <a:pt x="372795" y="1513979"/>
                  </a:lnTo>
                  <a:lnTo>
                    <a:pt x="334784" y="1493342"/>
                  </a:lnTo>
                  <a:lnTo>
                    <a:pt x="292760" y="1480299"/>
                  </a:lnTo>
                  <a:lnTo>
                    <a:pt x="247650" y="1475752"/>
                  </a:lnTo>
                  <a:lnTo>
                    <a:pt x="202539" y="1480299"/>
                  </a:lnTo>
                  <a:lnTo>
                    <a:pt x="160528" y="1493342"/>
                  </a:lnTo>
                  <a:lnTo>
                    <a:pt x="122504" y="1513979"/>
                  </a:lnTo>
                  <a:lnTo>
                    <a:pt x="89369" y="1541310"/>
                  </a:lnTo>
                  <a:lnTo>
                    <a:pt x="62039" y="1574444"/>
                  </a:lnTo>
                  <a:lnTo>
                    <a:pt x="41402" y="1612455"/>
                  </a:lnTo>
                  <a:lnTo>
                    <a:pt x="28359" y="1654479"/>
                  </a:lnTo>
                  <a:lnTo>
                    <a:pt x="23812" y="1699590"/>
                  </a:lnTo>
                  <a:lnTo>
                    <a:pt x="28359" y="1744700"/>
                  </a:lnTo>
                  <a:lnTo>
                    <a:pt x="41402" y="1786712"/>
                  </a:lnTo>
                  <a:lnTo>
                    <a:pt x="62039" y="1824736"/>
                  </a:lnTo>
                  <a:lnTo>
                    <a:pt x="89369" y="1857870"/>
                  </a:lnTo>
                  <a:lnTo>
                    <a:pt x="122504" y="1885200"/>
                  </a:lnTo>
                  <a:lnTo>
                    <a:pt x="160528" y="1905838"/>
                  </a:lnTo>
                  <a:lnTo>
                    <a:pt x="202539" y="1918881"/>
                  </a:lnTo>
                  <a:lnTo>
                    <a:pt x="247650" y="1923427"/>
                  </a:lnTo>
                  <a:lnTo>
                    <a:pt x="292760" y="1918881"/>
                  </a:lnTo>
                  <a:lnTo>
                    <a:pt x="334784" y="1905838"/>
                  </a:lnTo>
                  <a:lnTo>
                    <a:pt x="372795" y="1885200"/>
                  </a:lnTo>
                  <a:lnTo>
                    <a:pt x="405930" y="1857870"/>
                  </a:lnTo>
                  <a:lnTo>
                    <a:pt x="433260" y="1824736"/>
                  </a:lnTo>
                  <a:lnTo>
                    <a:pt x="453898" y="1786712"/>
                  </a:lnTo>
                  <a:lnTo>
                    <a:pt x="466940" y="1744700"/>
                  </a:lnTo>
                  <a:lnTo>
                    <a:pt x="471487" y="1699590"/>
                  </a:lnTo>
                  <a:close/>
                </a:path>
                <a:path w="502920" h="4253865">
                  <a:moveTo>
                    <a:pt x="483400" y="3198545"/>
                  </a:moveTo>
                  <a:lnTo>
                    <a:pt x="478853" y="3153435"/>
                  </a:lnTo>
                  <a:lnTo>
                    <a:pt x="465810" y="3111423"/>
                  </a:lnTo>
                  <a:lnTo>
                    <a:pt x="445173" y="3073400"/>
                  </a:lnTo>
                  <a:lnTo>
                    <a:pt x="417830" y="3040278"/>
                  </a:lnTo>
                  <a:lnTo>
                    <a:pt x="384708" y="3012948"/>
                  </a:lnTo>
                  <a:lnTo>
                    <a:pt x="346684" y="2992310"/>
                  </a:lnTo>
                  <a:lnTo>
                    <a:pt x="304673" y="2979267"/>
                  </a:lnTo>
                  <a:lnTo>
                    <a:pt x="259562" y="2974708"/>
                  </a:lnTo>
                  <a:lnTo>
                    <a:pt x="214452" y="2979267"/>
                  </a:lnTo>
                  <a:lnTo>
                    <a:pt x="172427" y="2992310"/>
                  </a:lnTo>
                  <a:lnTo>
                    <a:pt x="134404" y="3012948"/>
                  </a:lnTo>
                  <a:lnTo>
                    <a:pt x="101282" y="3040278"/>
                  </a:lnTo>
                  <a:lnTo>
                    <a:pt x="73952" y="3073400"/>
                  </a:lnTo>
                  <a:lnTo>
                    <a:pt x="53314" y="3111423"/>
                  </a:lnTo>
                  <a:lnTo>
                    <a:pt x="40271" y="3153435"/>
                  </a:lnTo>
                  <a:lnTo>
                    <a:pt x="35725" y="3198545"/>
                  </a:lnTo>
                  <a:lnTo>
                    <a:pt x="40271" y="3243669"/>
                  </a:lnTo>
                  <a:lnTo>
                    <a:pt x="53314" y="3285680"/>
                  </a:lnTo>
                  <a:lnTo>
                    <a:pt x="73952" y="3323704"/>
                  </a:lnTo>
                  <a:lnTo>
                    <a:pt x="101282" y="3356826"/>
                  </a:lnTo>
                  <a:lnTo>
                    <a:pt x="134404" y="3384156"/>
                  </a:lnTo>
                  <a:lnTo>
                    <a:pt x="172427" y="3404793"/>
                  </a:lnTo>
                  <a:lnTo>
                    <a:pt x="214452" y="3417836"/>
                  </a:lnTo>
                  <a:lnTo>
                    <a:pt x="259562" y="3422383"/>
                  </a:lnTo>
                  <a:lnTo>
                    <a:pt x="304673" y="3417836"/>
                  </a:lnTo>
                  <a:lnTo>
                    <a:pt x="346684" y="3404793"/>
                  </a:lnTo>
                  <a:lnTo>
                    <a:pt x="384708" y="3384156"/>
                  </a:lnTo>
                  <a:lnTo>
                    <a:pt x="417830" y="3356826"/>
                  </a:lnTo>
                  <a:lnTo>
                    <a:pt x="445173" y="3323704"/>
                  </a:lnTo>
                  <a:lnTo>
                    <a:pt x="465810" y="3285680"/>
                  </a:lnTo>
                  <a:lnTo>
                    <a:pt x="478853" y="3243669"/>
                  </a:lnTo>
                  <a:lnTo>
                    <a:pt x="483400" y="3198545"/>
                  </a:lnTo>
                  <a:close/>
                </a:path>
                <a:path w="502920" h="4253865">
                  <a:moveTo>
                    <a:pt x="483400" y="948829"/>
                  </a:moveTo>
                  <a:lnTo>
                    <a:pt x="478853" y="903719"/>
                  </a:lnTo>
                  <a:lnTo>
                    <a:pt x="465810" y="861707"/>
                  </a:lnTo>
                  <a:lnTo>
                    <a:pt x="445173" y="823683"/>
                  </a:lnTo>
                  <a:lnTo>
                    <a:pt x="417830" y="790562"/>
                  </a:lnTo>
                  <a:lnTo>
                    <a:pt x="384708" y="763219"/>
                  </a:lnTo>
                  <a:lnTo>
                    <a:pt x="346684" y="742581"/>
                  </a:lnTo>
                  <a:lnTo>
                    <a:pt x="304673" y="729538"/>
                  </a:lnTo>
                  <a:lnTo>
                    <a:pt x="259562" y="724992"/>
                  </a:lnTo>
                  <a:lnTo>
                    <a:pt x="214452" y="729538"/>
                  </a:lnTo>
                  <a:lnTo>
                    <a:pt x="172427" y="742581"/>
                  </a:lnTo>
                  <a:lnTo>
                    <a:pt x="134404" y="763219"/>
                  </a:lnTo>
                  <a:lnTo>
                    <a:pt x="101282" y="790562"/>
                  </a:lnTo>
                  <a:lnTo>
                    <a:pt x="73952" y="823683"/>
                  </a:lnTo>
                  <a:lnTo>
                    <a:pt x="53314" y="861707"/>
                  </a:lnTo>
                  <a:lnTo>
                    <a:pt x="40271" y="903719"/>
                  </a:lnTo>
                  <a:lnTo>
                    <a:pt x="35725" y="948829"/>
                  </a:lnTo>
                  <a:lnTo>
                    <a:pt x="40271" y="993940"/>
                  </a:lnTo>
                  <a:lnTo>
                    <a:pt x="53314" y="1035964"/>
                  </a:lnTo>
                  <a:lnTo>
                    <a:pt x="73952" y="1073988"/>
                  </a:lnTo>
                  <a:lnTo>
                    <a:pt x="101282" y="1107109"/>
                  </a:lnTo>
                  <a:lnTo>
                    <a:pt x="134404" y="1134440"/>
                  </a:lnTo>
                  <a:lnTo>
                    <a:pt x="172427" y="1155077"/>
                  </a:lnTo>
                  <a:lnTo>
                    <a:pt x="214452" y="1168120"/>
                  </a:lnTo>
                  <a:lnTo>
                    <a:pt x="259562" y="1172667"/>
                  </a:lnTo>
                  <a:lnTo>
                    <a:pt x="304673" y="1168120"/>
                  </a:lnTo>
                  <a:lnTo>
                    <a:pt x="346684" y="1155077"/>
                  </a:lnTo>
                  <a:lnTo>
                    <a:pt x="384708" y="1134440"/>
                  </a:lnTo>
                  <a:lnTo>
                    <a:pt x="417830" y="1107109"/>
                  </a:lnTo>
                  <a:lnTo>
                    <a:pt x="445173" y="1073988"/>
                  </a:lnTo>
                  <a:lnTo>
                    <a:pt x="465810" y="1035964"/>
                  </a:lnTo>
                  <a:lnTo>
                    <a:pt x="478853" y="993940"/>
                  </a:lnTo>
                  <a:lnTo>
                    <a:pt x="483400" y="948829"/>
                  </a:lnTo>
                  <a:close/>
                </a:path>
                <a:path w="502920" h="4253865">
                  <a:moveTo>
                    <a:pt x="502729" y="4029443"/>
                  </a:moveTo>
                  <a:lnTo>
                    <a:pt x="498182" y="3984333"/>
                  </a:lnTo>
                  <a:lnTo>
                    <a:pt x="485140" y="3942321"/>
                  </a:lnTo>
                  <a:lnTo>
                    <a:pt x="464502" y="3904297"/>
                  </a:lnTo>
                  <a:lnTo>
                    <a:pt x="437159" y="3871176"/>
                  </a:lnTo>
                  <a:lnTo>
                    <a:pt x="404037" y="3843832"/>
                  </a:lnTo>
                  <a:lnTo>
                    <a:pt x="366014" y="3823195"/>
                  </a:lnTo>
                  <a:lnTo>
                    <a:pt x="324002" y="3810152"/>
                  </a:lnTo>
                  <a:lnTo>
                    <a:pt x="278892" y="3805605"/>
                  </a:lnTo>
                  <a:lnTo>
                    <a:pt x="233781" y="3810152"/>
                  </a:lnTo>
                  <a:lnTo>
                    <a:pt x="191757" y="3823195"/>
                  </a:lnTo>
                  <a:lnTo>
                    <a:pt x="153733" y="3843832"/>
                  </a:lnTo>
                  <a:lnTo>
                    <a:pt x="120611" y="3871176"/>
                  </a:lnTo>
                  <a:lnTo>
                    <a:pt x="93281" y="3904297"/>
                  </a:lnTo>
                  <a:lnTo>
                    <a:pt x="72644" y="3942321"/>
                  </a:lnTo>
                  <a:lnTo>
                    <a:pt x="59601" y="3984333"/>
                  </a:lnTo>
                  <a:lnTo>
                    <a:pt x="55054" y="4029443"/>
                  </a:lnTo>
                  <a:lnTo>
                    <a:pt x="59601" y="4074553"/>
                  </a:lnTo>
                  <a:lnTo>
                    <a:pt x="72644" y="4116578"/>
                  </a:lnTo>
                  <a:lnTo>
                    <a:pt x="93281" y="4154601"/>
                  </a:lnTo>
                  <a:lnTo>
                    <a:pt x="120611" y="4187723"/>
                  </a:lnTo>
                  <a:lnTo>
                    <a:pt x="153733" y="4215054"/>
                  </a:lnTo>
                  <a:lnTo>
                    <a:pt x="191757" y="4235691"/>
                  </a:lnTo>
                  <a:lnTo>
                    <a:pt x="233781" y="4248734"/>
                  </a:lnTo>
                  <a:lnTo>
                    <a:pt x="278892" y="4253281"/>
                  </a:lnTo>
                  <a:lnTo>
                    <a:pt x="324002" y="4248734"/>
                  </a:lnTo>
                  <a:lnTo>
                    <a:pt x="366014" y="4235691"/>
                  </a:lnTo>
                  <a:lnTo>
                    <a:pt x="404037" y="4215054"/>
                  </a:lnTo>
                  <a:lnTo>
                    <a:pt x="437159" y="4187723"/>
                  </a:lnTo>
                  <a:lnTo>
                    <a:pt x="464502" y="4154601"/>
                  </a:lnTo>
                  <a:lnTo>
                    <a:pt x="485140" y="4116578"/>
                  </a:lnTo>
                  <a:lnTo>
                    <a:pt x="498182" y="4074553"/>
                  </a:lnTo>
                  <a:lnTo>
                    <a:pt x="502729" y="4029443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64600" y="3098424"/>
              <a:ext cx="2181225" cy="1457325"/>
            </a:xfrm>
            <a:custGeom>
              <a:avLst/>
              <a:gdLst/>
              <a:ahLst/>
              <a:cxnLst/>
              <a:rect l="l" t="t" r="r" b="b"/>
              <a:pathLst>
                <a:path w="2181225" h="1457325">
                  <a:moveTo>
                    <a:pt x="1695757" y="1457316"/>
                  </a:moveTo>
                  <a:lnTo>
                    <a:pt x="485466" y="1457316"/>
                  </a:lnTo>
                  <a:lnTo>
                    <a:pt x="437484" y="1454933"/>
                  </a:lnTo>
                  <a:lnTo>
                    <a:pt x="390314" y="1447871"/>
                  </a:lnTo>
                  <a:lnTo>
                    <a:pt x="344275" y="1436263"/>
                  </a:lnTo>
                  <a:lnTo>
                    <a:pt x="299686" y="1420241"/>
                  </a:lnTo>
                  <a:lnTo>
                    <a:pt x="256865" y="1399937"/>
                  </a:lnTo>
                  <a:lnTo>
                    <a:pt x="216129" y="1375485"/>
                  </a:lnTo>
                  <a:lnTo>
                    <a:pt x="177798" y="1347015"/>
                  </a:lnTo>
                  <a:lnTo>
                    <a:pt x="142189" y="1314660"/>
                  </a:lnTo>
                  <a:lnTo>
                    <a:pt x="109940" y="1278935"/>
                  </a:lnTo>
                  <a:lnTo>
                    <a:pt x="81564" y="1240478"/>
                  </a:lnTo>
                  <a:lnTo>
                    <a:pt x="57191" y="1199609"/>
                  </a:lnTo>
                  <a:lnTo>
                    <a:pt x="36953" y="1156647"/>
                  </a:lnTo>
                  <a:lnTo>
                    <a:pt x="20984" y="1111912"/>
                  </a:lnTo>
                  <a:lnTo>
                    <a:pt x="9414" y="1065722"/>
                  </a:lnTo>
                  <a:lnTo>
                    <a:pt x="2375" y="1018398"/>
                  </a:lnTo>
                  <a:lnTo>
                    <a:pt x="0" y="970258"/>
                  </a:lnTo>
                  <a:lnTo>
                    <a:pt x="0" y="487058"/>
                  </a:lnTo>
                  <a:lnTo>
                    <a:pt x="2375" y="438918"/>
                  </a:lnTo>
                  <a:lnTo>
                    <a:pt x="9414" y="391594"/>
                  </a:lnTo>
                  <a:lnTo>
                    <a:pt x="20984" y="345404"/>
                  </a:lnTo>
                  <a:lnTo>
                    <a:pt x="36953" y="300669"/>
                  </a:lnTo>
                  <a:lnTo>
                    <a:pt x="57191" y="257707"/>
                  </a:lnTo>
                  <a:lnTo>
                    <a:pt x="81564" y="216838"/>
                  </a:lnTo>
                  <a:lnTo>
                    <a:pt x="109940" y="178381"/>
                  </a:lnTo>
                  <a:lnTo>
                    <a:pt x="142189" y="142656"/>
                  </a:lnTo>
                  <a:lnTo>
                    <a:pt x="177798" y="110301"/>
                  </a:lnTo>
                  <a:lnTo>
                    <a:pt x="216129" y="81831"/>
                  </a:lnTo>
                  <a:lnTo>
                    <a:pt x="256865" y="57378"/>
                  </a:lnTo>
                  <a:lnTo>
                    <a:pt x="299686" y="37075"/>
                  </a:lnTo>
                  <a:lnTo>
                    <a:pt x="344275" y="21053"/>
                  </a:lnTo>
                  <a:lnTo>
                    <a:pt x="390314" y="9445"/>
                  </a:lnTo>
                  <a:lnTo>
                    <a:pt x="437484" y="2383"/>
                  </a:lnTo>
                  <a:lnTo>
                    <a:pt x="485466" y="0"/>
                  </a:lnTo>
                  <a:lnTo>
                    <a:pt x="1695757" y="0"/>
                  </a:lnTo>
                  <a:lnTo>
                    <a:pt x="1743740" y="2383"/>
                  </a:lnTo>
                  <a:lnTo>
                    <a:pt x="1790910" y="9445"/>
                  </a:lnTo>
                  <a:lnTo>
                    <a:pt x="1836948" y="21053"/>
                  </a:lnTo>
                  <a:lnTo>
                    <a:pt x="1881538" y="37075"/>
                  </a:lnTo>
                  <a:lnTo>
                    <a:pt x="1924359" y="57378"/>
                  </a:lnTo>
                  <a:lnTo>
                    <a:pt x="1965095" y="81831"/>
                  </a:lnTo>
                  <a:lnTo>
                    <a:pt x="2003426" y="110301"/>
                  </a:lnTo>
                  <a:lnTo>
                    <a:pt x="2039034" y="142656"/>
                  </a:lnTo>
                  <a:lnTo>
                    <a:pt x="2071283" y="178381"/>
                  </a:lnTo>
                  <a:lnTo>
                    <a:pt x="2099660" y="216838"/>
                  </a:lnTo>
                  <a:lnTo>
                    <a:pt x="2124033" y="257707"/>
                  </a:lnTo>
                  <a:lnTo>
                    <a:pt x="2144270" y="300669"/>
                  </a:lnTo>
                  <a:lnTo>
                    <a:pt x="2160240" y="345404"/>
                  </a:lnTo>
                  <a:lnTo>
                    <a:pt x="2171810" y="391594"/>
                  </a:lnTo>
                  <a:lnTo>
                    <a:pt x="2178849" y="438918"/>
                  </a:lnTo>
                  <a:lnTo>
                    <a:pt x="2181224" y="487058"/>
                  </a:lnTo>
                  <a:lnTo>
                    <a:pt x="2181224" y="970258"/>
                  </a:lnTo>
                  <a:lnTo>
                    <a:pt x="2178849" y="1018398"/>
                  </a:lnTo>
                  <a:lnTo>
                    <a:pt x="2171810" y="1065722"/>
                  </a:lnTo>
                  <a:lnTo>
                    <a:pt x="2160240" y="1111912"/>
                  </a:lnTo>
                  <a:lnTo>
                    <a:pt x="2144270" y="1156647"/>
                  </a:lnTo>
                  <a:lnTo>
                    <a:pt x="2124033" y="1199609"/>
                  </a:lnTo>
                  <a:lnTo>
                    <a:pt x="2099660" y="1240478"/>
                  </a:lnTo>
                  <a:lnTo>
                    <a:pt x="2071283" y="1278935"/>
                  </a:lnTo>
                  <a:lnTo>
                    <a:pt x="2039034" y="1314660"/>
                  </a:lnTo>
                  <a:lnTo>
                    <a:pt x="2003426" y="1347015"/>
                  </a:lnTo>
                  <a:lnTo>
                    <a:pt x="1965095" y="1375485"/>
                  </a:lnTo>
                  <a:lnTo>
                    <a:pt x="1924359" y="1399937"/>
                  </a:lnTo>
                  <a:lnTo>
                    <a:pt x="1881538" y="1420241"/>
                  </a:lnTo>
                  <a:lnTo>
                    <a:pt x="1836948" y="1436263"/>
                  </a:lnTo>
                  <a:lnTo>
                    <a:pt x="1790910" y="1447871"/>
                  </a:lnTo>
                  <a:lnTo>
                    <a:pt x="1743740" y="1454933"/>
                  </a:lnTo>
                  <a:lnTo>
                    <a:pt x="1695757" y="1457316"/>
                  </a:lnTo>
                  <a:close/>
                </a:path>
              </a:pathLst>
            </a:custGeom>
            <a:solidFill>
              <a:srgbClr val="FEF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61769" y="5700394"/>
              <a:ext cx="447675" cy="4245610"/>
            </a:xfrm>
            <a:custGeom>
              <a:avLst/>
              <a:gdLst/>
              <a:ahLst/>
              <a:cxnLst/>
              <a:rect l="l" t="t" r="r" b="b"/>
              <a:pathLst>
                <a:path w="447675" h="4245609">
                  <a:moveTo>
                    <a:pt x="447675" y="4021734"/>
                  </a:moveTo>
                  <a:lnTo>
                    <a:pt x="443128" y="3976624"/>
                  </a:lnTo>
                  <a:lnTo>
                    <a:pt x="430085" y="3934612"/>
                  </a:lnTo>
                  <a:lnTo>
                    <a:pt x="409448" y="3896588"/>
                  </a:lnTo>
                  <a:lnTo>
                    <a:pt x="382104" y="3863454"/>
                  </a:lnTo>
                  <a:lnTo>
                    <a:pt x="348983" y="3836124"/>
                  </a:lnTo>
                  <a:lnTo>
                    <a:pt x="310959" y="3815486"/>
                  </a:lnTo>
                  <a:lnTo>
                    <a:pt x="268947" y="3802443"/>
                  </a:lnTo>
                  <a:lnTo>
                    <a:pt x="223837" y="3797897"/>
                  </a:lnTo>
                  <a:lnTo>
                    <a:pt x="178727" y="3802443"/>
                  </a:lnTo>
                  <a:lnTo>
                    <a:pt x="136702" y="3815486"/>
                  </a:lnTo>
                  <a:lnTo>
                    <a:pt x="98679" y="3836124"/>
                  </a:lnTo>
                  <a:lnTo>
                    <a:pt x="65557" y="3863454"/>
                  </a:lnTo>
                  <a:lnTo>
                    <a:pt x="38227" y="3896588"/>
                  </a:lnTo>
                  <a:lnTo>
                    <a:pt x="17589" y="3934612"/>
                  </a:lnTo>
                  <a:lnTo>
                    <a:pt x="4546" y="3976624"/>
                  </a:lnTo>
                  <a:lnTo>
                    <a:pt x="0" y="4021734"/>
                  </a:lnTo>
                  <a:lnTo>
                    <a:pt x="4546" y="4066844"/>
                  </a:lnTo>
                  <a:lnTo>
                    <a:pt x="17589" y="4108856"/>
                  </a:lnTo>
                  <a:lnTo>
                    <a:pt x="38227" y="4146880"/>
                  </a:lnTo>
                  <a:lnTo>
                    <a:pt x="65557" y="4180014"/>
                  </a:lnTo>
                  <a:lnTo>
                    <a:pt x="98679" y="4207345"/>
                  </a:lnTo>
                  <a:lnTo>
                    <a:pt x="136702" y="4227982"/>
                  </a:lnTo>
                  <a:lnTo>
                    <a:pt x="178727" y="4241025"/>
                  </a:lnTo>
                  <a:lnTo>
                    <a:pt x="223837" y="4245572"/>
                  </a:lnTo>
                  <a:lnTo>
                    <a:pt x="268947" y="4241025"/>
                  </a:lnTo>
                  <a:lnTo>
                    <a:pt x="310959" y="4227982"/>
                  </a:lnTo>
                  <a:lnTo>
                    <a:pt x="348983" y="4207345"/>
                  </a:lnTo>
                  <a:lnTo>
                    <a:pt x="382104" y="4180014"/>
                  </a:lnTo>
                  <a:lnTo>
                    <a:pt x="409448" y="4146880"/>
                  </a:lnTo>
                  <a:lnTo>
                    <a:pt x="430085" y="4108856"/>
                  </a:lnTo>
                  <a:lnTo>
                    <a:pt x="443128" y="4066844"/>
                  </a:lnTo>
                  <a:lnTo>
                    <a:pt x="447675" y="4021734"/>
                  </a:lnTo>
                  <a:close/>
                </a:path>
                <a:path w="447675" h="4245609">
                  <a:moveTo>
                    <a:pt x="447675" y="3203308"/>
                  </a:moveTo>
                  <a:lnTo>
                    <a:pt x="443128" y="3158198"/>
                  </a:lnTo>
                  <a:lnTo>
                    <a:pt x="430085" y="3116173"/>
                  </a:lnTo>
                  <a:lnTo>
                    <a:pt x="409448" y="3078149"/>
                  </a:lnTo>
                  <a:lnTo>
                    <a:pt x="382104" y="3045028"/>
                  </a:lnTo>
                  <a:lnTo>
                    <a:pt x="348983" y="3017697"/>
                  </a:lnTo>
                  <a:lnTo>
                    <a:pt x="310959" y="2997060"/>
                  </a:lnTo>
                  <a:lnTo>
                    <a:pt x="268947" y="2984017"/>
                  </a:lnTo>
                  <a:lnTo>
                    <a:pt x="223837" y="2979470"/>
                  </a:lnTo>
                  <a:lnTo>
                    <a:pt x="178727" y="2984017"/>
                  </a:lnTo>
                  <a:lnTo>
                    <a:pt x="136702" y="2997060"/>
                  </a:lnTo>
                  <a:lnTo>
                    <a:pt x="98679" y="3017697"/>
                  </a:lnTo>
                  <a:lnTo>
                    <a:pt x="65557" y="3045028"/>
                  </a:lnTo>
                  <a:lnTo>
                    <a:pt x="38227" y="3078149"/>
                  </a:lnTo>
                  <a:lnTo>
                    <a:pt x="17589" y="3116173"/>
                  </a:lnTo>
                  <a:lnTo>
                    <a:pt x="4546" y="3158198"/>
                  </a:lnTo>
                  <a:lnTo>
                    <a:pt x="0" y="3203308"/>
                  </a:lnTo>
                  <a:lnTo>
                    <a:pt x="4546" y="3248418"/>
                  </a:lnTo>
                  <a:lnTo>
                    <a:pt x="17589" y="3290430"/>
                  </a:lnTo>
                  <a:lnTo>
                    <a:pt x="38227" y="3328454"/>
                  </a:lnTo>
                  <a:lnTo>
                    <a:pt x="65557" y="3361575"/>
                  </a:lnTo>
                  <a:lnTo>
                    <a:pt x="98679" y="3388918"/>
                  </a:lnTo>
                  <a:lnTo>
                    <a:pt x="136702" y="3409556"/>
                  </a:lnTo>
                  <a:lnTo>
                    <a:pt x="178727" y="3422599"/>
                  </a:lnTo>
                  <a:lnTo>
                    <a:pt x="223837" y="3427145"/>
                  </a:lnTo>
                  <a:lnTo>
                    <a:pt x="268947" y="3422599"/>
                  </a:lnTo>
                  <a:lnTo>
                    <a:pt x="310959" y="3409556"/>
                  </a:lnTo>
                  <a:lnTo>
                    <a:pt x="348983" y="3388918"/>
                  </a:lnTo>
                  <a:lnTo>
                    <a:pt x="382104" y="3361575"/>
                  </a:lnTo>
                  <a:lnTo>
                    <a:pt x="409448" y="3328454"/>
                  </a:lnTo>
                  <a:lnTo>
                    <a:pt x="430085" y="3290430"/>
                  </a:lnTo>
                  <a:lnTo>
                    <a:pt x="443128" y="3248418"/>
                  </a:lnTo>
                  <a:lnTo>
                    <a:pt x="447675" y="3203308"/>
                  </a:lnTo>
                  <a:close/>
                </a:path>
                <a:path w="447675" h="4245609">
                  <a:moveTo>
                    <a:pt x="447675" y="2454630"/>
                  </a:moveTo>
                  <a:lnTo>
                    <a:pt x="443128" y="2409520"/>
                  </a:lnTo>
                  <a:lnTo>
                    <a:pt x="430085" y="2367496"/>
                  </a:lnTo>
                  <a:lnTo>
                    <a:pt x="409448" y="2329472"/>
                  </a:lnTo>
                  <a:lnTo>
                    <a:pt x="382104" y="2296350"/>
                  </a:lnTo>
                  <a:lnTo>
                    <a:pt x="348983" y="2269020"/>
                  </a:lnTo>
                  <a:lnTo>
                    <a:pt x="310959" y="2248382"/>
                  </a:lnTo>
                  <a:lnTo>
                    <a:pt x="268947" y="2235339"/>
                  </a:lnTo>
                  <a:lnTo>
                    <a:pt x="223837" y="2230793"/>
                  </a:lnTo>
                  <a:lnTo>
                    <a:pt x="178727" y="2235339"/>
                  </a:lnTo>
                  <a:lnTo>
                    <a:pt x="136702" y="2248382"/>
                  </a:lnTo>
                  <a:lnTo>
                    <a:pt x="98679" y="2269020"/>
                  </a:lnTo>
                  <a:lnTo>
                    <a:pt x="65557" y="2296350"/>
                  </a:lnTo>
                  <a:lnTo>
                    <a:pt x="38227" y="2329472"/>
                  </a:lnTo>
                  <a:lnTo>
                    <a:pt x="17589" y="2367496"/>
                  </a:lnTo>
                  <a:lnTo>
                    <a:pt x="4546" y="2409520"/>
                  </a:lnTo>
                  <a:lnTo>
                    <a:pt x="0" y="2454630"/>
                  </a:lnTo>
                  <a:lnTo>
                    <a:pt x="4546" y="2499741"/>
                  </a:lnTo>
                  <a:lnTo>
                    <a:pt x="17589" y="2541752"/>
                  </a:lnTo>
                  <a:lnTo>
                    <a:pt x="38227" y="2579776"/>
                  </a:lnTo>
                  <a:lnTo>
                    <a:pt x="65557" y="2612910"/>
                  </a:lnTo>
                  <a:lnTo>
                    <a:pt x="98679" y="2640241"/>
                  </a:lnTo>
                  <a:lnTo>
                    <a:pt x="136702" y="2660878"/>
                  </a:lnTo>
                  <a:lnTo>
                    <a:pt x="178727" y="2673921"/>
                  </a:lnTo>
                  <a:lnTo>
                    <a:pt x="223837" y="2678468"/>
                  </a:lnTo>
                  <a:lnTo>
                    <a:pt x="268947" y="2673921"/>
                  </a:lnTo>
                  <a:lnTo>
                    <a:pt x="310959" y="2660878"/>
                  </a:lnTo>
                  <a:lnTo>
                    <a:pt x="348983" y="2640241"/>
                  </a:lnTo>
                  <a:lnTo>
                    <a:pt x="382104" y="2612910"/>
                  </a:lnTo>
                  <a:lnTo>
                    <a:pt x="409448" y="2579776"/>
                  </a:lnTo>
                  <a:lnTo>
                    <a:pt x="430085" y="2541752"/>
                  </a:lnTo>
                  <a:lnTo>
                    <a:pt x="443128" y="2499741"/>
                  </a:lnTo>
                  <a:lnTo>
                    <a:pt x="447675" y="2454630"/>
                  </a:lnTo>
                  <a:close/>
                </a:path>
                <a:path w="447675" h="4245609">
                  <a:moveTo>
                    <a:pt x="447675" y="1669084"/>
                  </a:moveTo>
                  <a:lnTo>
                    <a:pt x="443128" y="1623974"/>
                  </a:lnTo>
                  <a:lnTo>
                    <a:pt x="430085" y="1581950"/>
                  </a:lnTo>
                  <a:lnTo>
                    <a:pt x="409448" y="1543926"/>
                  </a:lnTo>
                  <a:lnTo>
                    <a:pt x="382104" y="1510804"/>
                  </a:lnTo>
                  <a:lnTo>
                    <a:pt x="348983" y="1483474"/>
                  </a:lnTo>
                  <a:lnTo>
                    <a:pt x="310959" y="1462836"/>
                  </a:lnTo>
                  <a:lnTo>
                    <a:pt x="268947" y="1449793"/>
                  </a:lnTo>
                  <a:lnTo>
                    <a:pt x="223837" y="1445247"/>
                  </a:lnTo>
                  <a:lnTo>
                    <a:pt x="178727" y="1449793"/>
                  </a:lnTo>
                  <a:lnTo>
                    <a:pt x="136702" y="1462836"/>
                  </a:lnTo>
                  <a:lnTo>
                    <a:pt x="98679" y="1483474"/>
                  </a:lnTo>
                  <a:lnTo>
                    <a:pt x="65557" y="1510804"/>
                  </a:lnTo>
                  <a:lnTo>
                    <a:pt x="38227" y="1543926"/>
                  </a:lnTo>
                  <a:lnTo>
                    <a:pt x="17589" y="1581950"/>
                  </a:lnTo>
                  <a:lnTo>
                    <a:pt x="4546" y="1623974"/>
                  </a:lnTo>
                  <a:lnTo>
                    <a:pt x="0" y="1669084"/>
                  </a:lnTo>
                  <a:lnTo>
                    <a:pt x="4546" y="1714195"/>
                  </a:lnTo>
                  <a:lnTo>
                    <a:pt x="17589" y="1756206"/>
                  </a:lnTo>
                  <a:lnTo>
                    <a:pt x="38227" y="1794230"/>
                  </a:lnTo>
                  <a:lnTo>
                    <a:pt x="65557" y="1827352"/>
                  </a:lnTo>
                  <a:lnTo>
                    <a:pt x="98679" y="1854695"/>
                  </a:lnTo>
                  <a:lnTo>
                    <a:pt x="136702" y="1875332"/>
                  </a:lnTo>
                  <a:lnTo>
                    <a:pt x="178727" y="1888375"/>
                  </a:lnTo>
                  <a:lnTo>
                    <a:pt x="223837" y="1892922"/>
                  </a:lnTo>
                  <a:lnTo>
                    <a:pt x="268947" y="1888375"/>
                  </a:lnTo>
                  <a:lnTo>
                    <a:pt x="310959" y="1875332"/>
                  </a:lnTo>
                  <a:lnTo>
                    <a:pt x="348983" y="1854695"/>
                  </a:lnTo>
                  <a:lnTo>
                    <a:pt x="382104" y="1827352"/>
                  </a:lnTo>
                  <a:lnTo>
                    <a:pt x="409448" y="1794230"/>
                  </a:lnTo>
                  <a:lnTo>
                    <a:pt x="430085" y="1756206"/>
                  </a:lnTo>
                  <a:lnTo>
                    <a:pt x="443128" y="1714195"/>
                  </a:lnTo>
                  <a:lnTo>
                    <a:pt x="447675" y="1669084"/>
                  </a:lnTo>
                  <a:close/>
                </a:path>
                <a:path w="447675" h="4245609">
                  <a:moveTo>
                    <a:pt x="447675" y="936371"/>
                  </a:moveTo>
                  <a:lnTo>
                    <a:pt x="443128" y="891260"/>
                  </a:lnTo>
                  <a:lnTo>
                    <a:pt x="430085" y="849249"/>
                  </a:lnTo>
                  <a:lnTo>
                    <a:pt x="409448" y="811225"/>
                  </a:lnTo>
                  <a:lnTo>
                    <a:pt x="382104" y="778103"/>
                  </a:lnTo>
                  <a:lnTo>
                    <a:pt x="348983" y="750760"/>
                  </a:lnTo>
                  <a:lnTo>
                    <a:pt x="310959" y="730123"/>
                  </a:lnTo>
                  <a:lnTo>
                    <a:pt x="268947" y="717080"/>
                  </a:lnTo>
                  <a:lnTo>
                    <a:pt x="223837" y="712533"/>
                  </a:lnTo>
                  <a:lnTo>
                    <a:pt x="178727" y="717080"/>
                  </a:lnTo>
                  <a:lnTo>
                    <a:pt x="136702" y="730123"/>
                  </a:lnTo>
                  <a:lnTo>
                    <a:pt x="98679" y="750760"/>
                  </a:lnTo>
                  <a:lnTo>
                    <a:pt x="65557" y="778103"/>
                  </a:lnTo>
                  <a:lnTo>
                    <a:pt x="38227" y="811225"/>
                  </a:lnTo>
                  <a:lnTo>
                    <a:pt x="17589" y="849249"/>
                  </a:lnTo>
                  <a:lnTo>
                    <a:pt x="4546" y="891260"/>
                  </a:lnTo>
                  <a:lnTo>
                    <a:pt x="0" y="936371"/>
                  </a:lnTo>
                  <a:lnTo>
                    <a:pt x="4546" y="981481"/>
                  </a:lnTo>
                  <a:lnTo>
                    <a:pt x="17589" y="1023505"/>
                  </a:lnTo>
                  <a:lnTo>
                    <a:pt x="38227" y="1061529"/>
                  </a:lnTo>
                  <a:lnTo>
                    <a:pt x="65557" y="1094651"/>
                  </a:lnTo>
                  <a:lnTo>
                    <a:pt x="98679" y="1121981"/>
                  </a:lnTo>
                  <a:lnTo>
                    <a:pt x="136702" y="1142619"/>
                  </a:lnTo>
                  <a:lnTo>
                    <a:pt x="178727" y="1155661"/>
                  </a:lnTo>
                  <a:lnTo>
                    <a:pt x="223837" y="1160208"/>
                  </a:lnTo>
                  <a:lnTo>
                    <a:pt x="268947" y="1155661"/>
                  </a:lnTo>
                  <a:lnTo>
                    <a:pt x="310959" y="1142619"/>
                  </a:lnTo>
                  <a:lnTo>
                    <a:pt x="348983" y="1121981"/>
                  </a:lnTo>
                  <a:lnTo>
                    <a:pt x="382104" y="1094651"/>
                  </a:lnTo>
                  <a:lnTo>
                    <a:pt x="409448" y="1061529"/>
                  </a:lnTo>
                  <a:lnTo>
                    <a:pt x="430085" y="1023505"/>
                  </a:lnTo>
                  <a:lnTo>
                    <a:pt x="443128" y="981481"/>
                  </a:lnTo>
                  <a:lnTo>
                    <a:pt x="447675" y="936371"/>
                  </a:lnTo>
                  <a:close/>
                </a:path>
                <a:path w="447675" h="4245609">
                  <a:moveTo>
                    <a:pt x="447675" y="223837"/>
                  </a:moveTo>
                  <a:lnTo>
                    <a:pt x="443128" y="178727"/>
                  </a:lnTo>
                  <a:lnTo>
                    <a:pt x="430085" y="136702"/>
                  </a:lnTo>
                  <a:lnTo>
                    <a:pt x="409448" y="98679"/>
                  </a:lnTo>
                  <a:lnTo>
                    <a:pt x="382104" y="65557"/>
                  </a:lnTo>
                  <a:lnTo>
                    <a:pt x="348983" y="38227"/>
                  </a:lnTo>
                  <a:lnTo>
                    <a:pt x="310959" y="17589"/>
                  </a:lnTo>
                  <a:lnTo>
                    <a:pt x="268947" y="4546"/>
                  </a:lnTo>
                  <a:lnTo>
                    <a:pt x="223837" y="0"/>
                  </a:lnTo>
                  <a:lnTo>
                    <a:pt x="178727" y="4546"/>
                  </a:lnTo>
                  <a:lnTo>
                    <a:pt x="136702" y="17589"/>
                  </a:lnTo>
                  <a:lnTo>
                    <a:pt x="98679" y="38227"/>
                  </a:lnTo>
                  <a:lnTo>
                    <a:pt x="65557" y="65557"/>
                  </a:lnTo>
                  <a:lnTo>
                    <a:pt x="38227" y="98679"/>
                  </a:lnTo>
                  <a:lnTo>
                    <a:pt x="17589" y="136702"/>
                  </a:lnTo>
                  <a:lnTo>
                    <a:pt x="4546" y="178727"/>
                  </a:lnTo>
                  <a:lnTo>
                    <a:pt x="0" y="223837"/>
                  </a:lnTo>
                  <a:lnTo>
                    <a:pt x="4546" y="268947"/>
                  </a:lnTo>
                  <a:lnTo>
                    <a:pt x="17589" y="310959"/>
                  </a:lnTo>
                  <a:lnTo>
                    <a:pt x="38227" y="348983"/>
                  </a:lnTo>
                  <a:lnTo>
                    <a:pt x="65557" y="382104"/>
                  </a:lnTo>
                  <a:lnTo>
                    <a:pt x="98679" y="409448"/>
                  </a:lnTo>
                  <a:lnTo>
                    <a:pt x="136702" y="430085"/>
                  </a:lnTo>
                  <a:lnTo>
                    <a:pt x="178727" y="443128"/>
                  </a:lnTo>
                  <a:lnTo>
                    <a:pt x="223837" y="447675"/>
                  </a:lnTo>
                  <a:lnTo>
                    <a:pt x="268947" y="443128"/>
                  </a:lnTo>
                  <a:lnTo>
                    <a:pt x="310959" y="430085"/>
                  </a:lnTo>
                  <a:lnTo>
                    <a:pt x="348983" y="409448"/>
                  </a:lnTo>
                  <a:lnTo>
                    <a:pt x="382104" y="382104"/>
                  </a:lnTo>
                  <a:lnTo>
                    <a:pt x="409448" y="348983"/>
                  </a:lnTo>
                  <a:lnTo>
                    <a:pt x="430085" y="310959"/>
                  </a:lnTo>
                  <a:lnTo>
                    <a:pt x="443128" y="268947"/>
                  </a:lnTo>
                  <a:lnTo>
                    <a:pt x="447675" y="223837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911552" y="3104037"/>
            <a:ext cx="173545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200" b="1" spc="60" dirty="0">
                <a:latin typeface="Trebuchet MS"/>
                <a:cs typeface="Trebuchet MS"/>
              </a:rPr>
              <a:t>Ноябрь </a:t>
            </a:r>
            <a:r>
              <a:rPr sz="1200" b="1" spc="-25" dirty="0">
                <a:latin typeface="Trebuchet MS"/>
                <a:cs typeface="Trebuchet MS"/>
              </a:rPr>
              <a:t>(2023 </a:t>
            </a:r>
            <a:r>
              <a:rPr sz="1200" b="1" spc="-40" dirty="0">
                <a:latin typeface="Trebuchet MS"/>
                <a:cs typeface="Trebuchet MS"/>
              </a:rPr>
              <a:t>г.) </a:t>
            </a:r>
            <a:r>
              <a:rPr sz="1200" b="1" spc="-3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Смоленская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крепостная  </a:t>
            </a:r>
            <a:r>
              <a:rPr sz="1200" spc="5" dirty="0">
                <a:latin typeface="Trebuchet MS"/>
                <a:cs typeface="Trebuchet MS"/>
              </a:rPr>
              <a:t>стена </a:t>
            </a:r>
            <a:r>
              <a:rPr sz="1200" spc="-5" dirty="0">
                <a:latin typeface="Trebuchet MS"/>
                <a:cs typeface="Trebuchet MS"/>
              </a:rPr>
              <a:t>(День </a:t>
            </a:r>
            <a:r>
              <a:rPr sz="1200" spc="30" dirty="0">
                <a:latin typeface="Trebuchet MS"/>
                <a:cs typeface="Trebuchet MS"/>
              </a:rPr>
              <a:t>народного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единства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4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ноября)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18312" y="3153585"/>
            <a:ext cx="139573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200" b="1" spc="60" dirty="0">
                <a:latin typeface="Trebuchet MS"/>
                <a:cs typeface="Trebuchet MS"/>
              </a:rPr>
              <a:t>Декабрь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(2023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35" dirty="0">
                <a:latin typeface="Trebuchet MS"/>
                <a:cs typeface="Trebuchet MS"/>
              </a:rPr>
              <a:t>г.)  </a:t>
            </a:r>
            <a:r>
              <a:rPr sz="1200" spc="45" dirty="0">
                <a:latin typeface="Trebuchet MS"/>
                <a:cs typeface="Trebuchet MS"/>
              </a:rPr>
              <a:t>Мария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Клавдиевна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Тенишева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5415" y="2113543"/>
            <a:ext cx="876299" cy="87629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30084" y="2056277"/>
            <a:ext cx="942974" cy="94297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230500" y="3166661"/>
            <a:ext cx="2051050" cy="107315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b="1" spc="75" dirty="0">
                <a:latin typeface="Trebuchet MS"/>
                <a:cs typeface="Trebuchet MS"/>
              </a:rPr>
              <a:t>Январь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(2024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200" spc="15" dirty="0">
                <a:latin typeface="Trebuchet MS"/>
                <a:cs typeface="Trebuchet MS"/>
              </a:rPr>
              <a:t>Музей-заповедник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А.С.</a:t>
            </a:r>
            <a:endParaRPr sz="120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114599"/>
              </a:lnSpc>
            </a:pPr>
            <a:r>
              <a:rPr sz="1200" spc="20" dirty="0">
                <a:latin typeface="Trebuchet MS"/>
                <a:cs typeface="Trebuchet MS"/>
              </a:rPr>
              <a:t>Грибоедова </a:t>
            </a:r>
            <a:r>
              <a:rPr sz="1200" spc="-5" dirty="0">
                <a:latin typeface="Trebuchet MS"/>
                <a:cs typeface="Trebuchet MS"/>
              </a:rPr>
              <a:t>Хмелита (день </a:t>
            </a:r>
            <a:r>
              <a:rPr sz="120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рождения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А.С.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Грибоедова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40" dirty="0">
                <a:latin typeface="Trebuchet MS"/>
                <a:cs typeface="Trebuchet MS"/>
              </a:rPr>
              <a:t>–  </a:t>
            </a:r>
            <a:r>
              <a:rPr sz="1200" spc="55" dirty="0">
                <a:latin typeface="Trebuchet MS"/>
                <a:cs typeface="Trebuchet MS"/>
              </a:rPr>
              <a:t>15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января)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751086" y="3088537"/>
            <a:ext cx="6940550" cy="1438275"/>
          </a:xfrm>
          <a:custGeom>
            <a:avLst/>
            <a:gdLst/>
            <a:ahLst/>
            <a:cxnLst/>
            <a:rect l="l" t="t" r="r" b="b"/>
            <a:pathLst>
              <a:path w="6940550" h="1438275">
                <a:moveTo>
                  <a:pt x="2181123" y="485990"/>
                </a:moveTo>
                <a:lnTo>
                  <a:pt x="2178748" y="437959"/>
                </a:lnTo>
                <a:lnTo>
                  <a:pt x="2171712" y="390728"/>
                </a:lnTo>
                <a:lnTo>
                  <a:pt x="2160143" y="344639"/>
                </a:lnTo>
                <a:lnTo>
                  <a:pt x="2144179" y="300012"/>
                </a:lnTo>
                <a:lnTo>
                  <a:pt x="2123935" y="257136"/>
                </a:lnTo>
                <a:lnTo>
                  <a:pt x="2099564" y="216357"/>
                </a:lnTo>
                <a:lnTo>
                  <a:pt x="2071192" y="177990"/>
                </a:lnTo>
                <a:lnTo>
                  <a:pt x="2038946" y="142341"/>
                </a:lnTo>
                <a:lnTo>
                  <a:pt x="2003336" y="110058"/>
                </a:lnTo>
                <a:lnTo>
                  <a:pt x="1965007" y="81648"/>
                </a:lnTo>
                <a:lnTo>
                  <a:pt x="1924278" y="57251"/>
                </a:lnTo>
                <a:lnTo>
                  <a:pt x="1881454" y="36982"/>
                </a:lnTo>
                <a:lnTo>
                  <a:pt x="1836864" y="21005"/>
                </a:lnTo>
                <a:lnTo>
                  <a:pt x="1790827" y="9423"/>
                </a:lnTo>
                <a:lnTo>
                  <a:pt x="1743659" y="2374"/>
                </a:lnTo>
                <a:lnTo>
                  <a:pt x="1695678" y="0"/>
                </a:lnTo>
                <a:lnTo>
                  <a:pt x="485444" y="0"/>
                </a:lnTo>
                <a:lnTo>
                  <a:pt x="437464" y="2374"/>
                </a:lnTo>
                <a:lnTo>
                  <a:pt x="390296" y="9423"/>
                </a:lnTo>
                <a:lnTo>
                  <a:pt x="344258" y="21005"/>
                </a:lnTo>
                <a:lnTo>
                  <a:pt x="299681" y="36982"/>
                </a:lnTo>
                <a:lnTo>
                  <a:pt x="256857" y="57251"/>
                </a:lnTo>
                <a:lnTo>
                  <a:pt x="216128" y="81648"/>
                </a:lnTo>
                <a:lnTo>
                  <a:pt x="177800" y="110058"/>
                </a:lnTo>
                <a:lnTo>
                  <a:pt x="142189" y="142341"/>
                </a:lnTo>
                <a:lnTo>
                  <a:pt x="109943" y="177990"/>
                </a:lnTo>
                <a:lnTo>
                  <a:pt x="81559" y="216357"/>
                </a:lnTo>
                <a:lnTo>
                  <a:pt x="57188" y="257136"/>
                </a:lnTo>
                <a:lnTo>
                  <a:pt x="36957" y="300012"/>
                </a:lnTo>
                <a:lnTo>
                  <a:pt x="20993" y="344639"/>
                </a:lnTo>
                <a:lnTo>
                  <a:pt x="9423" y="390728"/>
                </a:lnTo>
                <a:lnTo>
                  <a:pt x="2374" y="437959"/>
                </a:lnTo>
                <a:lnTo>
                  <a:pt x="0" y="485990"/>
                </a:lnTo>
                <a:lnTo>
                  <a:pt x="0" y="952271"/>
                </a:lnTo>
                <a:lnTo>
                  <a:pt x="2374" y="1000315"/>
                </a:lnTo>
                <a:lnTo>
                  <a:pt x="9423" y="1047534"/>
                </a:lnTo>
                <a:lnTo>
                  <a:pt x="20993" y="1093622"/>
                </a:lnTo>
                <a:lnTo>
                  <a:pt x="36957" y="1138262"/>
                </a:lnTo>
                <a:lnTo>
                  <a:pt x="57188" y="1181125"/>
                </a:lnTo>
                <a:lnTo>
                  <a:pt x="81559" y="1221905"/>
                </a:lnTo>
                <a:lnTo>
                  <a:pt x="109943" y="1260271"/>
                </a:lnTo>
                <a:lnTo>
                  <a:pt x="142189" y="1295920"/>
                </a:lnTo>
                <a:lnTo>
                  <a:pt x="177800" y="1328204"/>
                </a:lnTo>
                <a:lnTo>
                  <a:pt x="216128" y="1356614"/>
                </a:lnTo>
                <a:lnTo>
                  <a:pt x="256857" y="1381010"/>
                </a:lnTo>
                <a:lnTo>
                  <a:pt x="299681" y="1401279"/>
                </a:lnTo>
                <a:lnTo>
                  <a:pt x="344258" y="1417256"/>
                </a:lnTo>
                <a:lnTo>
                  <a:pt x="390296" y="1428838"/>
                </a:lnTo>
                <a:lnTo>
                  <a:pt x="437464" y="1435887"/>
                </a:lnTo>
                <a:lnTo>
                  <a:pt x="485444" y="1438275"/>
                </a:lnTo>
                <a:lnTo>
                  <a:pt x="1695678" y="1438275"/>
                </a:lnTo>
                <a:lnTo>
                  <a:pt x="1743659" y="1435887"/>
                </a:lnTo>
                <a:lnTo>
                  <a:pt x="1790827" y="1428838"/>
                </a:lnTo>
                <a:lnTo>
                  <a:pt x="1836864" y="1417256"/>
                </a:lnTo>
                <a:lnTo>
                  <a:pt x="1881454" y="1401279"/>
                </a:lnTo>
                <a:lnTo>
                  <a:pt x="1924278" y="1381010"/>
                </a:lnTo>
                <a:lnTo>
                  <a:pt x="1965007" y="1356614"/>
                </a:lnTo>
                <a:lnTo>
                  <a:pt x="2003336" y="1328204"/>
                </a:lnTo>
                <a:lnTo>
                  <a:pt x="2038946" y="1295920"/>
                </a:lnTo>
                <a:lnTo>
                  <a:pt x="2071192" y="1260271"/>
                </a:lnTo>
                <a:lnTo>
                  <a:pt x="2099564" y="1221905"/>
                </a:lnTo>
                <a:lnTo>
                  <a:pt x="2123935" y="1181125"/>
                </a:lnTo>
                <a:lnTo>
                  <a:pt x="2144179" y="1138262"/>
                </a:lnTo>
                <a:lnTo>
                  <a:pt x="2160143" y="1093622"/>
                </a:lnTo>
                <a:lnTo>
                  <a:pt x="2171712" y="1047534"/>
                </a:lnTo>
                <a:lnTo>
                  <a:pt x="2178748" y="1000315"/>
                </a:lnTo>
                <a:lnTo>
                  <a:pt x="2181123" y="952271"/>
                </a:lnTo>
                <a:lnTo>
                  <a:pt x="2181123" y="485990"/>
                </a:lnTo>
                <a:close/>
              </a:path>
              <a:path w="6940550" h="1438275">
                <a:moveTo>
                  <a:pt x="4465701" y="535914"/>
                </a:moveTo>
                <a:lnTo>
                  <a:pt x="4463326" y="487146"/>
                </a:lnTo>
                <a:lnTo>
                  <a:pt x="4456290" y="439978"/>
                </a:lnTo>
                <a:lnTo>
                  <a:pt x="4444720" y="393954"/>
                </a:lnTo>
                <a:lnTo>
                  <a:pt x="4428756" y="349377"/>
                </a:lnTo>
                <a:lnTo>
                  <a:pt x="4408513" y="306565"/>
                </a:lnTo>
                <a:lnTo>
                  <a:pt x="4384141" y="265836"/>
                </a:lnTo>
                <a:lnTo>
                  <a:pt x="4355770" y="227507"/>
                </a:lnTo>
                <a:lnTo>
                  <a:pt x="4323524" y="191909"/>
                </a:lnTo>
                <a:lnTo>
                  <a:pt x="4287913" y="159664"/>
                </a:lnTo>
                <a:lnTo>
                  <a:pt x="4249585" y="131292"/>
                </a:lnTo>
                <a:lnTo>
                  <a:pt x="4208856" y="106921"/>
                </a:lnTo>
                <a:lnTo>
                  <a:pt x="4166031" y="86690"/>
                </a:lnTo>
                <a:lnTo>
                  <a:pt x="4121442" y="70726"/>
                </a:lnTo>
                <a:lnTo>
                  <a:pt x="4075404" y="59156"/>
                </a:lnTo>
                <a:lnTo>
                  <a:pt x="4028236" y="52120"/>
                </a:lnTo>
                <a:lnTo>
                  <a:pt x="3980256" y="49745"/>
                </a:lnTo>
                <a:lnTo>
                  <a:pt x="2770009" y="49745"/>
                </a:lnTo>
                <a:lnTo>
                  <a:pt x="2722029" y="52120"/>
                </a:lnTo>
                <a:lnTo>
                  <a:pt x="2674861" y="59156"/>
                </a:lnTo>
                <a:lnTo>
                  <a:pt x="2628823" y="70726"/>
                </a:lnTo>
                <a:lnTo>
                  <a:pt x="2584246" y="86690"/>
                </a:lnTo>
                <a:lnTo>
                  <a:pt x="2541422" y="106921"/>
                </a:lnTo>
                <a:lnTo>
                  <a:pt x="2500693" y="131292"/>
                </a:lnTo>
                <a:lnTo>
                  <a:pt x="2462352" y="159664"/>
                </a:lnTo>
                <a:lnTo>
                  <a:pt x="2426754" y="191909"/>
                </a:lnTo>
                <a:lnTo>
                  <a:pt x="2394508" y="227507"/>
                </a:lnTo>
                <a:lnTo>
                  <a:pt x="2366124" y="265836"/>
                </a:lnTo>
                <a:lnTo>
                  <a:pt x="2341753" y="306565"/>
                </a:lnTo>
                <a:lnTo>
                  <a:pt x="2321522" y="349377"/>
                </a:lnTo>
                <a:lnTo>
                  <a:pt x="2305545" y="393954"/>
                </a:lnTo>
                <a:lnTo>
                  <a:pt x="2293975" y="439978"/>
                </a:lnTo>
                <a:lnTo>
                  <a:pt x="2286939" y="487146"/>
                </a:lnTo>
                <a:lnTo>
                  <a:pt x="2284565" y="535114"/>
                </a:lnTo>
                <a:lnTo>
                  <a:pt x="2286939" y="583895"/>
                </a:lnTo>
                <a:lnTo>
                  <a:pt x="2293975" y="631050"/>
                </a:lnTo>
                <a:lnTo>
                  <a:pt x="2305545" y="677087"/>
                </a:lnTo>
                <a:lnTo>
                  <a:pt x="2321522" y="721664"/>
                </a:lnTo>
                <a:lnTo>
                  <a:pt x="2341753" y="764476"/>
                </a:lnTo>
                <a:lnTo>
                  <a:pt x="2366124" y="805205"/>
                </a:lnTo>
                <a:lnTo>
                  <a:pt x="2394508" y="843534"/>
                </a:lnTo>
                <a:lnTo>
                  <a:pt x="2426754" y="879132"/>
                </a:lnTo>
                <a:lnTo>
                  <a:pt x="2462352" y="911377"/>
                </a:lnTo>
                <a:lnTo>
                  <a:pt x="2500693" y="939749"/>
                </a:lnTo>
                <a:lnTo>
                  <a:pt x="2541422" y="964107"/>
                </a:lnTo>
                <a:lnTo>
                  <a:pt x="2584246" y="984351"/>
                </a:lnTo>
                <a:lnTo>
                  <a:pt x="2628823" y="1000315"/>
                </a:lnTo>
                <a:lnTo>
                  <a:pt x="2674861" y="1011885"/>
                </a:lnTo>
                <a:lnTo>
                  <a:pt x="2722029" y="1018921"/>
                </a:lnTo>
                <a:lnTo>
                  <a:pt x="2770009" y="1021295"/>
                </a:lnTo>
                <a:lnTo>
                  <a:pt x="3980256" y="1021295"/>
                </a:lnTo>
                <a:lnTo>
                  <a:pt x="4028236" y="1018921"/>
                </a:lnTo>
                <a:lnTo>
                  <a:pt x="4075404" y="1011885"/>
                </a:lnTo>
                <a:lnTo>
                  <a:pt x="4121442" y="1000315"/>
                </a:lnTo>
                <a:lnTo>
                  <a:pt x="4166031" y="984351"/>
                </a:lnTo>
                <a:lnTo>
                  <a:pt x="4208856" y="964107"/>
                </a:lnTo>
                <a:lnTo>
                  <a:pt x="4249585" y="939749"/>
                </a:lnTo>
                <a:lnTo>
                  <a:pt x="4287913" y="911377"/>
                </a:lnTo>
                <a:lnTo>
                  <a:pt x="4323524" y="879132"/>
                </a:lnTo>
                <a:lnTo>
                  <a:pt x="4355770" y="843534"/>
                </a:lnTo>
                <a:lnTo>
                  <a:pt x="4384141" y="805205"/>
                </a:lnTo>
                <a:lnTo>
                  <a:pt x="4408513" y="764476"/>
                </a:lnTo>
                <a:lnTo>
                  <a:pt x="4428756" y="721664"/>
                </a:lnTo>
                <a:lnTo>
                  <a:pt x="4444720" y="677087"/>
                </a:lnTo>
                <a:lnTo>
                  <a:pt x="4456290" y="631050"/>
                </a:lnTo>
                <a:lnTo>
                  <a:pt x="4463326" y="583895"/>
                </a:lnTo>
                <a:lnTo>
                  <a:pt x="4465701" y="535914"/>
                </a:lnTo>
                <a:close/>
              </a:path>
              <a:path w="6940550" h="1438275">
                <a:moveTo>
                  <a:pt x="6940232" y="553847"/>
                </a:moveTo>
                <a:lnTo>
                  <a:pt x="6937857" y="505790"/>
                </a:lnTo>
                <a:lnTo>
                  <a:pt x="6930822" y="458546"/>
                </a:lnTo>
                <a:lnTo>
                  <a:pt x="6919252" y="412432"/>
                </a:lnTo>
                <a:lnTo>
                  <a:pt x="6903288" y="367766"/>
                </a:lnTo>
                <a:lnTo>
                  <a:pt x="6883044" y="324866"/>
                </a:lnTo>
                <a:lnTo>
                  <a:pt x="6858673" y="284073"/>
                </a:lnTo>
                <a:lnTo>
                  <a:pt x="6830301" y="245681"/>
                </a:lnTo>
                <a:lnTo>
                  <a:pt x="6798056" y="210007"/>
                </a:lnTo>
                <a:lnTo>
                  <a:pt x="6762445" y="177711"/>
                </a:lnTo>
                <a:lnTo>
                  <a:pt x="6724116" y="149288"/>
                </a:lnTo>
                <a:lnTo>
                  <a:pt x="6683375" y="124866"/>
                </a:lnTo>
                <a:lnTo>
                  <a:pt x="6640563" y="104597"/>
                </a:lnTo>
                <a:lnTo>
                  <a:pt x="6595973" y="88607"/>
                </a:lnTo>
                <a:lnTo>
                  <a:pt x="6549936" y="77012"/>
                </a:lnTo>
                <a:lnTo>
                  <a:pt x="6502768" y="69964"/>
                </a:lnTo>
                <a:lnTo>
                  <a:pt x="6454788" y="67589"/>
                </a:lnTo>
                <a:lnTo>
                  <a:pt x="5244541" y="67589"/>
                </a:lnTo>
                <a:lnTo>
                  <a:pt x="5196560" y="69964"/>
                </a:lnTo>
                <a:lnTo>
                  <a:pt x="5149393" y="77012"/>
                </a:lnTo>
                <a:lnTo>
                  <a:pt x="5103355" y="88607"/>
                </a:lnTo>
                <a:lnTo>
                  <a:pt x="5058778" y="104597"/>
                </a:lnTo>
                <a:lnTo>
                  <a:pt x="5015954" y="124866"/>
                </a:lnTo>
                <a:lnTo>
                  <a:pt x="4975212" y="149288"/>
                </a:lnTo>
                <a:lnTo>
                  <a:pt x="4936883" y="177711"/>
                </a:lnTo>
                <a:lnTo>
                  <a:pt x="4901285" y="210007"/>
                </a:lnTo>
                <a:lnTo>
                  <a:pt x="4869040" y="245681"/>
                </a:lnTo>
                <a:lnTo>
                  <a:pt x="4840656" y="284073"/>
                </a:lnTo>
                <a:lnTo>
                  <a:pt x="4816284" y="324866"/>
                </a:lnTo>
                <a:lnTo>
                  <a:pt x="4796053" y="367766"/>
                </a:lnTo>
                <a:lnTo>
                  <a:pt x="4780077" y="412432"/>
                </a:lnTo>
                <a:lnTo>
                  <a:pt x="4768507" y="458546"/>
                </a:lnTo>
                <a:lnTo>
                  <a:pt x="4761471" y="505790"/>
                </a:lnTo>
                <a:lnTo>
                  <a:pt x="4759096" y="553847"/>
                </a:lnTo>
                <a:lnTo>
                  <a:pt x="4759096" y="838619"/>
                </a:lnTo>
                <a:lnTo>
                  <a:pt x="4761471" y="886688"/>
                </a:lnTo>
                <a:lnTo>
                  <a:pt x="4768507" y="933932"/>
                </a:lnTo>
                <a:lnTo>
                  <a:pt x="4780077" y="980046"/>
                </a:lnTo>
                <a:lnTo>
                  <a:pt x="4796053" y="1024712"/>
                </a:lnTo>
                <a:lnTo>
                  <a:pt x="4816284" y="1067600"/>
                </a:lnTo>
                <a:lnTo>
                  <a:pt x="4840656" y="1108405"/>
                </a:lnTo>
                <a:lnTo>
                  <a:pt x="4869040" y="1146797"/>
                </a:lnTo>
                <a:lnTo>
                  <a:pt x="4901285" y="1182458"/>
                </a:lnTo>
                <a:lnTo>
                  <a:pt x="4936883" y="1214767"/>
                </a:lnTo>
                <a:lnTo>
                  <a:pt x="4975212" y="1243190"/>
                </a:lnTo>
                <a:lnTo>
                  <a:pt x="5015954" y="1267599"/>
                </a:lnTo>
                <a:lnTo>
                  <a:pt x="5058778" y="1287868"/>
                </a:lnTo>
                <a:lnTo>
                  <a:pt x="5103355" y="1303870"/>
                </a:lnTo>
                <a:lnTo>
                  <a:pt x="5149393" y="1315453"/>
                </a:lnTo>
                <a:lnTo>
                  <a:pt x="5196560" y="1322501"/>
                </a:lnTo>
                <a:lnTo>
                  <a:pt x="5244541" y="1324889"/>
                </a:lnTo>
                <a:lnTo>
                  <a:pt x="6454788" y="1324889"/>
                </a:lnTo>
                <a:lnTo>
                  <a:pt x="6502768" y="1322501"/>
                </a:lnTo>
                <a:lnTo>
                  <a:pt x="6549936" y="1315453"/>
                </a:lnTo>
                <a:lnTo>
                  <a:pt x="6595973" y="1303870"/>
                </a:lnTo>
                <a:lnTo>
                  <a:pt x="6640563" y="1287868"/>
                </a:lnTo>
                <a:lnTo>
                  <a:pt x="6683375" y="1267599"/>
                </a:lnTo>
                <a:lnTo>
                  <a:pt x="6724116" y="1243190"/>
                </a:lnTo>
                <a:lnTo>
                  <a:pt x="6762445" y="1214767"/>
                </a:lnTo>
                <a:lnTo>
                  <a:pt x="6798056" y="1182458"/>
                </a:lnTo>
                <a:lnTo>
                  <a:pt x="6830301" y="1146797"/>
                </a:lnTo>
                <a:lnTo>
                  <a:pt x="6858673" y="1108405"/>
                </a:lnTo>
                <a:lnTo>
                  <a:pt x="6883044" y="1067600"/>
                </a:lnTo>
                <a:lnTo>
                  <a:pt x="6903288" y="1024712"/>
                </a:lnTo>
                <a:lnTo>
                  <a:pt x="6919252" y="980046"/>
                </a:lnTo>
                <a:lnTo>
                  <a:pt x="6930822" y="933932"/>
                </a:lnTo>
                <a:lnTo>
                  <a:pt x="6937857" y="886688"/>
                </a:lnTo>
                <a:lnTo>
                  <a:pt x="6940232" y="838619"/>
                </a:lnTo>
                <a:lnTo>
                  <a:pt x="6940232" y="553847"/>
                </a:lnTo>
                <a:close/>
              </a:path>
            </a:pathLst>
          </a:custGeom>
          <a:solidFill>
            <a:srgbClr val="FEFE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874001" y="3148843"/>
            <a:ext cx="193357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264795" indent="20320" algn="just">
              <a:lnSpc>
                <a:spcPct val="114599"/>
              </a:lnSpc>
              <a:spcBef>
                <a:spcPts val="100"/>
              </a:spcBef>
            </a:pPr>
            <a:r>
              <a:rPr sz="1200" b="1" spc="70" dirty="0">
                <a:latin typeface="Trebuchet MS"/>
                <a:cs typeface="Trebuchet MS"/>
              </a:rPr>
              <a:t>Февраль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(2024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35" dirty="0">
                <a:latin typeface="Trebuchet MS"/>
                <a:cs typeface="Trebuchet MS"/>
              </a:rPr>
              <a:t>г.)  </a:t>
            </a:r>
            <a:r>
              <a:rPr sz="1200" spc="25" dirty="0">
                <a:latin typeface="Trebuchet MS"/>
                <a:cs typeface="Trebuchet MS"/>
              </a:rPr>
              <a:t>Мученик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Меркурий  </a:t>
            </a:r>
            <a:r>
              <a:rPr sz="1200" spc="10" dirty="0">
                <a:latin typeface="Trebuchet MS"/>
                <a:cs typeface="Trebuchet MS"/>
              </a:rPr>
              <a:t>Смоленский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(день</a:t>
            </a:r>
            <a:endParaRPr sz="1200">
              <a:latin typeface="Trebuchet MS"/>
              <a:cs typeface="Trebuchet MS"/>
            </a:endParaRPr>
          </a:p>
          <a:p>
            <a:pPr marL="641985" marR="5080" indent="-629920" algn="just">
              <a:lnSpc>
                <a:spcPct val="114599"/>
              </a:lnSpc>
            </a:pPr>
            <a:r>
              <a:rPr sz="1200" spc="25" dirty="0">
                <a:latin typeface="Trebuchet MS"/>
                <a:cs typeface="Trebuchet MS"/>
              </a:rPr>
              <a:t>Защитника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Отечества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23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февраля)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677538" y="5641267"/>
            <a:ext cx="5175885" cy="4352290"/>
            <a:chOff x="10677538" y="5641267"/>
            <a:chExt cx="5175885" cy="4352290"/>
          </a:xfrm>
        </p:grpSpPr>
        <p:sp>
          <p:nvSpPr>
            <p:cNvPr id="42" name="object 42"/>
            <p:cNvSpPr/>
            <p:nvPr/>
          </p:nvSpPr>
          <p:spPr>
            <a:xfrm>
              <a:off x="10677538" y="5641275"/>
              <a:ext cx="471805" cy="4352290"/>
            </a:xfrm>
            <a:custGeom>
              <a:avLst/>
              <a:gdLst/>
              <a:ahLst/>
              <a:cxnLst/>
              <a:rect l="l" t="t" r="r" b="b"/>
              <a:pathLst>
                <a:path w="471804" h="4352290">
                  <a:moveTo>
                    <a:pt x="447675" y="957859"/>
                  </a:moveTo>
                  <a:lnTo>
                    <a:pt x="443115" y="912749"/>
                  </a:lnTo>
                  <a:lnTo>
                    <a:pt x="430085" y="870737"/>
                  </a:lnTo>
                  <a:lnTo>
                    <a:pt x="409435" y="832713"/>
                  </a:lnTo>
                  <a:lnTo>
                    <a:pt x="382104" y="799579"/>
                  </a:lnTo>
                  <a:lnTo>
                    <a:pt x="348983" y="772248"/>
                  </a:lnTo>
                  <a:lnTo>
                    <a:pt x="310959" y="751611"/>
                  </a:lnTo>
                  <a:lnTo>
                    <a:pt x="268947" y="738568"/>
                  </a:lnTo>
                  <a:lnTo>
                    <a:pt x="223837" y="734021"/>
                  </a:lnTo>
                  <a:lnTo>
                    <a:pt x="178727" y="738568"/>
                  </a:lnTo>
                  <a:lnTo>
                    <a:pt x="136702" y="751611"/>
                  </a:lnTo>
                  <a:lnTo>
                    <a:pt x="98679" y="772248"/>
                  </a:lnTo>
                  <a:lnTo>
                    <a:pt x="65557" y="799579"/>
                  </a:lnTo>
                  <a:lnTo>
                    <a:pt x="38227" y="832713"/>
                  </a:lnTo>
                  <a:lnTo>
                    <a:pt x="17589" y="870737"/>
                  </a:lnTo>
                  <a:lnTo>
                    <a:pt x="4546" y="912749"/>
                  </a:lnTo>
                  <a:lnTo>
                    <a:pt x="0" y="957859"/>
                  </a:lnTo>
                  <a:lnTo>
                    <a:pt x="4546" y="1002969"/>
                  </a:lnTo>
                  <a:lnTo>
                    <a:pt x="17589" y="1044994"/>
                  </a:lnTo>
                  <a:lnTo>
                    <a:pt x="38227" y="1083005"/>
                  </a:lnTo>
                  <a:lnTo>
                    <a:pt x="65557" y="1116139"/>
                  </a:lnTo>
                  <a:lnTo>
                    <a:pt x="98679" y="1143469"/>
                  </a:lnTo>
                  <a:lnTo>
                    <a:pt x="136702" y="1164107"/>
                  </a:lnTo>
                  <a:lnTo>
                    <a:pt x="178727" y="1177150"/>
                  </a:lnTo>
                  <a:lnTo>
                    <a:pt x="223837" y="1181696"/>
                  </a:lnTo>
                  <a:lnTo>
                    <a:pt x="268947" y="1177150"/>
                  </a:lnTo>
                  <a:lnTo>
                    <a:pt x="310959" y="1164107"/>
                  </a:lnTo>
                  <a:lnTo>
                    <a:pt x="348983" y="1143469"/>
                  </a:lnTo>
                  <a:lnTo>
                    <a:pt x="382104" y="1116139"/>
                  </a:lnTo>
                  <a:lnTo>
                    <a:pt x="409435" y="1083005"/>
                  </a:lnTo>
                  <a:lnTo>
                    <a:pt x="430085" y="1044994"/>
                  </a:lnTo>
                  <a:lnTo>
                    <a:pt x="443115" y="1002969"/>
                  </a:lnTo>
                  <a:lnTo>
                    <a:pt x="447675" y="957859"/>
                  </a:lnTo>
                  <a:close/>
                </a:path>
                <a:path w="471804" h="4352290">
                  <a:moveTo>
                    <a:pt x="471487" y="4128122"/>
                  </a:moveTo>
                  <a:lnTo>
                    <a:pt x="466928" y="4083012"/>
                  </a:lnTo>
                  <a:lnTo>
                    <a:pt x="453898" y="4041000"/>
                  </a:lnTo>
                  <a:lnTo>
                    <a:pt x="433247" y="4002976"/>
                  </a:lnTo>
                  <a:lnTo>
                    <a:pt x="405917" y="3969855"/>
                  </a:lnTo>
                  <a:lnTo>
                    <a:pt x="372795" y="3942511"/>
                  </a:lnTo>
                  <a:lnTo>
                    <a:pt x="334772" y="3921874"/>
                  </a:lnTo>
                  <a:lnTo>
                    <a:pt x="292760" y="3908831"/>
                  </a:lnTo>
                  <a:lnTo>
                    <a:pt x="247650" y="3904284"/>
                  </a:lnTo>
                  <a:lnTo>
                    <a:pt x="202539" y="3908831"/>
                  </a:lnTo>
                  <a:lnTo>
                    <a:pt x="160515" y="3921874"/>
                  </a:lnTo>
                  <a:lnTo>
                    <a:pt x="122491" y="3942511"/>
                  </a:lnTo>
                  <a:lnTo>
                    <a:pt x="89369" y="3969855"/>
                  </a:lnTo>
                  <a:lnTo>
                    <a:pt x="62039" y="4002976"/>
                  </a:lnTo>
                  <a:lnTo>
                    <a:pt x="41402" y="4041000"/>
                  </a:lnTo>
                  <a:lnTo>
                    <a:pt x="28359" y="4083012"/>
                  </a:lnTo>
                  <a:lnTo>
                    <a:pt x="23812" y="4128122"/>
                  </a:lnTo>
                  <a:lnTo>
                    <a:pt x="28359" y="4173232"/>
                  </a:lnTo>
                  <a:lnTo>
                    <a:pt x="41402" y="4215257"/>
                  </a:lnTo>
                  <a:lnTo>
                    <a:pt x="62039" y="4253281"/>
                  </a:lnTo>
                  <a:lnTo>
                    <a:pt x="89369" y="4286402"/>
                  </a:lnTo>
                  <a:lnTo>
                    <a:pt x="122491" y="4313733"/>
                  </a:lnTo>
                  <a:lnTo>
                    <a:pt x="160515" y="4334370"/>
                  </a:lnTo>
                  <a:lnTo>
                    <a:pt x="202539" y="4347413"/>
                  </a:lnTo>
                  <a:lnTo>
                    <a:pt x="247650" y="4351960"/>
                  </a:lnTo>
                  <a:lnTo>
                    <a:pt x="292760" y="4347413"/>
                  </a:lnTo>
                  <a:lnTo>
                    <a:pt x="334772" y="4334370"/>
                  </a:lnTo>
                  <a:lnTo>
                    <a:pt x="372795" y="4313733"/>
                  </a:lnTo>
                  <a:lnTo>
                    <a:pt x="405917" y="4286402"/>
                  </a:lnTo>
                  <a:lnTo>
                    <a:pt x="433247" y="4253281"/>
                  </a:lnTo>
                  <a:lnTo>
                    <a:pt x="453898" y="4215257"/>
                  </a:lnTo>
                  <a:lnTo>
                    <a:pt x="466928" y="4173232"/>
                  </a:lnTo>
                  <a:lnTo>
                    <a:pt x="471487" y="4128122"/>
                  </a:lnTo>
                  <a:close/>
                </a:path>
                <a:path w="471804" h="4352290">
                  <a:moveTo>
                    <a:pt x="471487" y="3246069"/>
                  </a:moveTo>
                  <a:lnTo>
                    <a:pt x="466928" y="3200958"/>
                  </a:lnTo>
                  <a:lnTo>
                    <a:pt x="453898" y="3158934"/>
                  </a:lnTo>
                  <a:lnTo>
                    <a:pt x="433247" y="3120910"/>
                  </a:lnTo>
                  <a:lnTo>
                    <a:pt x="405917" y="3087789"/>
                  </a:lnTo>
                  <a:lnTo>
                    <a:pt x="372795" y="3060458"/>
                  </a:lnTo>
                  <a:lnTo>
                    <a:pt x="334772" y="3039821"/>
                  </a:lnTo>
                  <a:lnTo>
                    <a:pt x="292760" y="3026778"/>
                  </a:lnTo>
                  <a:lnTo>
                    <a:pt x="247650" y="3022231"/>
                  </a:lnTo>
                  <a:lnTo>
                    <a:pt x="202539" y="3026778"/>
                  </a:lnTo>
                  <a:lnTo>
                    <a:pt x="160515" y="3039821"/>
                  </a:lnTo>
                  <a:lnTo>
                    <a:pt x="122491" y="3060458"/>
                  </a:lnTo>
                  <a:lnTo>
                    <a:pt x="89369" y="3087789"/>
                  </a:lnTo>
                  <a:lnTo>
                    <a:pt x="62039" y="3120910"/>
                  </a:lnTo>
                  <a:lnTo>
                    <a:pt x="41402" y="3158934"/>
                  </a:lnTo>
                  <a:lnTo>
                    <a:pt x="28359" y="3200958"/>
                  </a:lnTo>
                  <a:lnTo>
                    <a:pt x="23812" y="3246069"/>
                  </a:lnTo>
                  <a:lnTo>
                    <a:pt x="28359" y="3291179"/>
                  </a:lnTo>
                  <a:lnTo>
                    <a:pt x="41402" y="3333191"/>
                  </a:lnTo>
                  <a:lnTo>
                    <a:pt x="62039" y="3371215"/>
                  </a:lnTo>
                  <a:lnTo>
                    <a:pt x="89369" y="3404336"/>
                  </a:lnTo>
                  <a:lnTo>
                    <a:pt x="122491" y="3431667"/>
                  </a:lnTo>
                  <a:lnTo>
                    <a:pt x="160515" y="3452317"/>
                  </a:lnTo>
                  <a:lnTo>
                    <a:pt x="202539" y="3465347"/>
                  </a:lnTo>
                  <a:lnTo>
                    <a:pt x="247650" y="3469906"/>
                  </a:lnTo>
                  <a:lnTo>
                    <a:pt x="292760" y="3465347"/>
                  </a:lnTo>
                  <a:lnTo>
                    <a:pt x="334772" y="3452317"/>
                  </a:lnTo>
                  <a:lnTo>
                    <a:pt x="372795" y="3431667"/>
                  </a:lnTo>
                  <a:lnTo>
                    <a:pt x="405917" y="3404336"/>
                  </a:lnTo>
                  <a:lnTo>
                    <a:pt x="433247" y="3371215"/>
                  </a:lnTo>
                  <a:lnTo>
                    <a:pt x="453898" y="3333191"/>
                  </a:lnTo>
                  <a:lnTo>
                    <a:pt x="466928" y="3291179"/>
                  </a:lnTo>
                  <a:lnTo>
                    <a:pt x="471487" y="3246069"/>
                  </a:lnTo>
                  <a:close/>
                </a:path>
                <a:path w="471804" h="4352290">
                  <a:moveTo>
                    <a:pt x="471487" y="2465730"/>
                  </a:moveTo>
                  <a:lnTo>
                    <a:pt x="466928" y="2420620"/>
                  </a:lnTo>
                  <a:lnTo>
                    <a:pt x="453898" y="2378608"/>
                  </a:lnTo>
                  <a:lnTo>
                    <a:pt x="433247" y="2340584"/>
                  </a:lnTo>
                  <a:lnTo>
                    <a:pt x="405917" y="2307450"/>
                  </a:lnTo>
                  <a:lnTo>
                    <a:pt x="372795" y="2280120"/>
                  </a:lnTo>
                  <a:lnTo>
                    <a:pt x="334772" y="2259482"/>
                  </a:lnTo>
                  <a:lnTo>
                    <a:pt x="292760" y="2246439"/>
                  </a:lnTo>
                  <a:lnTo>
                    <a:pt x="247650" y="2241893"/>
                  </a:lnTo>
                  <a:lnTo>
                    <a:pt x="202539" y="2246439"/>
                  </a:lnTo>
                  <a:lnTo>
                    <a:pt x="160515" y="2259482"/>
                  </a:lnTo>
                  <a:lnTo>
                    <a:pt x="122491" y="2280120"/>
                  </a:lnTo>
                  <a:lnTo>
                    <a:pt x="89369" y="2307450"/>
                  </a:lnTo>
                  <a:lnTo>
                    <a:pt x="62039" y="2340584"/>
                  </a:lnTo>
                  <a:lnTo>
                    <a:pt x="41402" y="2378608"/>
                  </a:lnTo>
                  <a:lnTo>
                    <a:pt x="28359" y="2420620"/>
                  </a:lnTo>
                  <a:lnTo>
                    <a:pt x="23812" y="2465730"/>
                  </a:lnTo>
                  <a:lnTo>
                    <a:pt x="28359" y="2510840"/>
                  </a:lnTo>
                  <a:lnTo>
                    <a:pt x="41402" y="2552852"/>
                  </a:lnTo>
                  <a:lnTo>
                    <a:pt x="62039" y="2590876"/>
                  </a:lnTo>
                  <a:lnTo>
                    <a:pt x="89369" y="2624010"/>
                  </a:lnTo>
                  <a:lnTo>
                    <a:pt x="122491" y="2651341"/>
                  </a:lnTo>
                  <a:lnTo>
                    <a:pt x="160515" y="2671978"/>
                  </a:lnTo>
                  <a:lnTo>
                    <a:pt x="202539" y="2685021"/>
                  </a:lnTo>
                  <a:lnTo>
                    <a:pt x="247650" y="2689568"/>
                  </a:lnTo>
                  <a:lnTo>
                    <a:pt x="292760" y="2685021"/>
                  </a:lnTo>
                  <a:lnTo>
                    <a:pt x="334772" y="2671978"/>
                  </a:lnTo>
                  <a:lnTo>
                    <a:pt x="372795" y="2651341"/>
                  </a:lnTo>
                  <a:lnTo>
                    <a:pt x="405917" y="2624010"/>
                  </a:lnTo>
                  <a:lnTo>
                    <a:pt x="433247" y="2590876"/>
                  </a:lnTo>
                  <a:lnTo>
                    <a:pt x="453898" y="2552852"/>
                  </a:lnTo>
                  <a:lnTo>
                    <a:pt x="466928" y="2510840"/>
                  </a:lnTo>
                  <a:lnTo>
                    <a:pt x="471487" y="2465730"/>
                  </a:lnTo>
                  <a:close/>
                </a:path>
                <a:path w="471804" h="4352290">
                  <a:moveTo>
                    <a:pt x="471487" y="1734045"/>
                  </a:moveTo>
                  <a:lnTo>
                    <a:pt x="466928" y="1688934"/>
                  </a:lnTo>
                  <a:lnTo>
                    <a:pt x="453898" y="1646923"/>
                  </a:lnTo>
                  <a:lnTo>
                    <a:pt x="433247" y="1608899"/>
                  </a:lnTo>
                  <a:lnTo>
                    <a:pt x="405917" y="1575777"/>
                  </a:lnTo>
                  <a:lnTo>
                    <a:pt x="372795" y="1548434"/>
                  </a:lnTo>
                  <a:lnTo>
                    <a:pt x="334772" y="1527797"/>
                  </a:lnTo>
                  <a:lnTo>
                    <a:pt x="292760" y="1514754"/>
                  </a:lnTo>
                  <a:lnTo>
                    <a:pt x="247650" y="1510207"/>
                  </a:lnTo>
                  <a:lnTo>
                    <a:pt x="202539" y="1514754"/>
                  </a:lnTo>
                  <a:lnTo>
                    <a:pt x="160515" y="1527797"/>
                  </a:lnTo>
                  <a:lnTo>
                    <a:pt x="122491" y="1548434"/>
                  </a:lnTo>
                  <a:lnTo>
                    <a:pt x="89369" y="1575777"/>
                  </a:lnTo>
                  <a:lnTo>
                    <a:pt x="62039" y="1608899"/>
                  </a:lnTo>
                  <a:lnTo>
                    <a:pt x="41402" y="1646923"/>
                  </a:lnTo>
                  <a:lnTo>
                    <a:pt x="28359" y="1688934"/>
                  </a:lnTo>
                  <a:lnTo>
                    <a:pt x="23812" y="1734045"/>
                  </a:lnTo>
                  <a:lnTo>
                    <a:pt x="28359" y="1779155"/>
                  </a:lnTo>
                  <a:lnTo>
                    <a:pt x="41402" y="1821180"/>
                  </a:lnTo>
                  <a:lnTo>
                    <a:pt x="62039" y="1859203"/>
                  </a:lnTo>
                  <a:lnTo>
                    <a:pt x="89369" y="1892325"/>
                  </a:lnTo>
                  <a:lnTo>
                    <a:pt x="122491" y="1919655"/>
                  </a:lnTo>
                  <a:lnTo>
                    <a:pt x="160515" y="1940293"/>
                  </a:lnTo>
                  <a:lnTo>
                    <a:pt x="202539" y="1953336"/>
                  </a:lnTo>
                  <a:lnTo>
                    <a:pt x="247650" y="1957882"/>
                  </a:lnTo>
                  <a:lnTo>
                    <a:pt x="292760" y="1953336"/>
                  </a:lnTo>
                  <a:lnTo>
                    <a:pt x="334772" y="1940293"/>
                  </a:lnTo>
                  <a:lnTo>
                    <a:pt x="372795" y="1919655"/>
                  </a:lnTo>
                  <a:lnTo>
                    <a:pt x="405917" y="1892325"/>
                  </a:lnTo>
                  <a:lnTo>
                    <a:pt x="433247" y="1859203"/>
                  </a:lnTo>
                  <a:lnTo>
                    <a:pt x="453898" y="1821180"/>
                  </a:lnTo>
                  <a:lnTo>
                    <a:pt x="466928" y="1779155"/>
                  </a:lnTo>
                  <a:lnTo>
                    <a:pt x="471487" y="1734045"/>
                  </a:lnTo>
                  <a:close/>
                </a:path>
                <a:path w="471804" h="4352290">
                  <a:moveTo>
                    <a:pt x="471487" y="223837"/>
                  </a:moveTo>
                  <a:lnTo>
                    <a:pt x="466928" y="178727"/>
                  </a:lnTo>
                  <a:lnTo>
                    <a:pt x="453898" y="136702"/>
                  </a:lnTo>
                  <a:lnTo>
                    <a:pt x="433247" y="98691"/>
                  </a:lnTo>
                  <a:lnTo>
                    <a:pt x="405917" y="65557"/>
                  </a:lnTo>
                  <a:lnTo>
                    <a:pt x="372795" y="38227"/>
                  </a:lnTo>
                  <a:lnTo>
                    <a:pt x="334772" y="17589"/>
                  </a:lnTo>
                  <a:lnTo>
                    <a:pt x="292760" y="4546"/>
                  </a:lnTo>
                  <a:lnTo>
                    <a:pt x="247650" y="0"/>
                  </a:lnTo>
                  <a:lnTo>
                    <a:pt x="202539" y="4546"/>
                  </a:lnTo>
                  <a:lnTo>
                    <a:pt x="160515" y="17589"/>
                  </a:lnTo>
                  <a:lnTo>
                    <a:pt x="122491" y="38227"/>
                  </a:lnTo>
                  <a:lnTo>
                    <a:pt x="89369" y="65557"/>
                  </a:lnTo>
                  <a:lnTo>
                    <a:pt x="62039" y="98691"/>
                  </a:lnTo>
                  <a:lnTo>
                    <a:pt x="41402" y="136702"/>
                  </a:lnTo>
                  <a:lnTo>
                    <a:pt x="28359" y="178727"/>
                  </a:lnTo>
                  <a:lnTo>
                    <a:pt x="23812" y="223837"/>
                  </a:lnTo>
                  <a:lnTo>
                    <a:pt x="28359" y="268947"/>
                  </a:lnTo>
                  <a:lnTo>
                    <a:pt x="41402" y="310959"/>
                  </a:lnTo>
                  <a:lnTo>
                    <a:pt x="62039" y="348983"/>
                  </a:lnTo>
                  <a:lnTo>
                    <a:pt x="89369" y="382117"/>
                  </a:lnTo>
                  <a:lnTo>
                    <a:pt x="122491" y="409448"/>
                  </a:lnTo>
                  <a:lnTo>
                    <a:pt x="160515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72" y="430085"/>
                  </a:lnTo>
                  <a:lnTo>
                    <a:pt x="372795" y="409448"/>
                  </a:lnTo>
                  <a:lnTo>
                    <a:pt x="405917" y="382117"/>
                  </a:lnTo>
                  <a:lnTo>
                    <a:pt x="433247" y="348983"/>
                  </a:lnTo>
                  <a:lnTo>
                    <a:pt x="453898" y="310959"/>
                  </a:lnTo>
                  <a:lnTo>
                    <a:pt x="466928" y="268947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947777" y="5641275"/>
              <a:ext cx="471805" cy="4352290"/>
            </a:xfrm>
            <a:custGeom>
              <a:avLst/>
              <a:gdLst/>
              <a:ahLst/>
              <a:cxnLst/>
              <a:rect l="l" t="t" r="r" b="b"/>
              <a:pathLst>
                <a:path w="471805" h="4352290">
                  <a:moveTo>
                    <a:pt x="447675" y="4128122"/>
                  </a:moveTo>
                  <a:lnTo>
                    <a:pt x="443128" y="4083012"/>
                  </a:lnTo>
                  <a:lnTo>
                    <a:pt x="430085" y="4041000"/>
                  </a:lnTo>
                  <a:lnTo>
                    <a:pt x="409448" y="4002976"/>
                  </a:lnTo>
                  <a:lnTo>
                    <a:pt x="382117" y="3969855"/>
                  </a:lnTo>
                  <a:lnTo>
                    <a:pt x="348996" y="3942511"/>
                  </a:lnTo>
                  <a:lnTo>
                    <a:pt x="310972" y="3921874"/>
                  </a:lnTo>
                  <a:lnTo>
                    <a:pt x="268947" y="3908831"/>
                  </a:lnTo>
                  <a:lnTo>
                    <a:pt x="223837" y="3904284"/>
                  </a:lnTo>
                  <a:lnTo>
                    <a:pt x="178727" y="3908831"/>
                  </a:lnTo>
                  <a:lnTo>
                    <a:pt x="136715" y="3921874"/>
                  </a:lnTo>
                  <a:lnTo>
                    <a:pt x="98691" y="3942511"/>
                  </a:lnTo>
                  <a:lnTo>
                    <a:pt x="65570" y="3969855"/>
                  </a:lnTo>
                  <a:lnTo>
                    <a:pt x="38239" y="4002976"/>
                  </a:lnTo>
                  <a:lnTo>
                    <a:pt x="17589" y="4041000"/>
                  </a:lnTo>
                  <a:lnTo>
                    <a:pt x="4559" y="4083012"/>
                  </a:lnTo>
                  <a:lnTo>
                    <a:pt x="0" y="4128122"/>
                  </a:lnTo>
                  <a:lnTo>
                    <a:pt x="4559" y="4173232"/>
                  </a:lnTo>
                  <a:lnTo>
                    <a:pt x="17589" y="4215257"/>
                  </a:lnTo>
                  <a:lnTo>
                    <a:pt x="38239" y="4253281"/>
                  </a:lnTo>
                  <a:lnTo>
                    <a:pt x="65570" y="4286402"/>
                  </a:lnTo>
                  <a:lnTo>
                    <a:pt x="98691" y="4313733"/>
                  </a:lnTo>
                  <a:lnTo>
                    <a:pt x="136715" y="4334370"/>
                  </a:lnTo>
                  <a:lnTo>
                    <a:pt x="178727" y="4347413"/>
                  </a:lnTo>
                  <a:lnTo>
                    <a:pt x="223837" y="4351960"/>
                  </a:lnTo>
                  <a:lnTo>
                    <a:pt x="268947" y="4347413"/>
                  </a:lnTo>
                  <a:lnTo>
                    <a:pt x="310972" y="4334370"/>
                  </a:lnTo>
                  <a:lnTo>
                    <a:pt x="348996" y="4313733"/>
                  </a:lnTo>
                  <a:lnTo>
                    <a:pt x="382117" y="4286402"/>
                  </a:lnTo>
                  <a:lnTo>
                    <a:pt x="409448" y="4253281"/>
                  </a:lnTo>
                  <a:lnTo>
                    <a:pt x="430085" y="4215257"/>
                  </a:lnTo>
                  <a:lnTo>
                    <a:pt x="443128" y="4173232"/>
                  </a:lnTo>
                  <a:lnTo>
                    <a:pt x="447675" y="4128122"/>
                  </a:lnTo>
                  <a:close/>
                </a:path>
                <a:path w="471805" h="4352290">
                  <a:moveTo>
                    <a:pt x="447675" y="3261004"/>
                  </a:moveTo>
                  <a:lnTo>
                    <a:pt x="443128" y="3215894"/>
                  </a:lnTo>
                  <a:lnTo>
                    <a:pt x="430085" y="3173882"/>
                  </a:lnTo>
                  <a:lnTo>
                    <a:pt x="409448" y="3135858"/>
                  </a:lnTo>
                  <a:lnTo>
                    <a:pt x="382117" y="3102724"/>
                  </a:lnTo>
                  <a:lnTo>
                    <a:pt x="348996" y="3075394"/>
                  </a:lnTo>
                  <a:lnTo>
                    <a:pt x="310972" y="3054756"/>
                  </a:lnTo>
                  <a:lnTo>
                    <a:pt x="268947" y="3041713"/>
                  </a:lnTo>
                  <a:lnTo>
                    <a:pt x="223837" y="3037167"/>
                  </a:lnTo>
                  <a:lnTo>
                    <a:pt x="178727" y="3041713"/>
                  </a:lnTo>
                  <a:lnTo>
                    <a:pt x="136715" y="3054756"/>
                  </a:lnTo>
                  <a:lnTo>
                    <a:pt x="98691" y="3075394"/>
                  </a:lnTo>
                  <a:lnTo>
                    <a:pt x="65570" y="3102724"/>
                  </a:lnTo>
                  <a:lnTo>
                    <a:pt x="38239" y="3135858"/>
                  </a:lnTo>
                  <a:lnTo>
                    <a:pt x="17589" y="3173882"/>
                  </a:lnTo>
                  <a:lnTo>
                    <a:pt x="4559" y="3215894"/>
                  </a:lnTo>
                  <a:lnTo>
                    <a:pt x="0" y="3261004"/>
                  </a:lnTo>
                  <a:lnTo>
                    <a:pt x="4559" y="3306114"/>
                  </a:lnTo>
                  <a:lnTo>
                    <a:pt x="17589" y="3348139"/>
                  </a:lnTo>
                  <a:lnTo>
                    <a:pt x="38239" y="3386150"/>
                  </a:lnTo>
                  <a:lnTo>
                    <a:pt x="65570" y="3419284"/>
                  </a:lnTo>
                  <a:lnTo>
                    <a:pt x="98691" y="3446615"/>
                  </a:lnTo>
                  <a:lnTo>
                    <a:pt x="136715" y="3467252"/>
                  </a:lnTo>
                  <a:lnTo>
                    <a:pt x="178727" y="3480295"/>
                  </a:lnTo>
                  <a:lnTo>
                    <a:pt x="223837" y="3484842"/>
                  </a:lnTo>
                  <a:lnTo>
                    <a:pt x="268947" y="3480295"/>
                  </a:lnTo>
                  <a:lnTo>
                    <a:pt x="310972" y="3467252"/>
                  </a:lnTo>
                  <a:lnTo>
                    <a:pt x="348996" y="3446615"/>
                  </a:lnTo>
                  <a:lnTo>
                    <a:pt x="382117" y="3419284"/>
                  </a:lnTo>
                  <a:lnTo>
                    <a:pt x="409448" y="3386150"/>
                  </a:lnTo>
                  <a:lnTo>
                    <a:pt x="430085" y="3348139"/>
                  </a:lnTo>
                  <a:lnTo>
                    <a:pt x="443128" y="3306114"/>
                  </a:lnTo>
                  <a:lnTo>
                    <a:pt x="447675" y="3261004"/>
                  </a:lnTo>
                  <a:close/>
                </a:path>
                <a:path w="471805" h="4352290">
                  <a:moveTo>
                    <a:pt x="447675" y="2512326"/>
                  </a:moveTo>
                  <a:lnTo>
                    <a:pt x="443128" y="2467216"/>
                  </a:lnTo>
                  <a:lnTo>
                    <a:pt x="430085" y="2425204"/>
                  </a:lnTo>
                  <a:lnTo>
                    <a:pt x="409448" y="2387181"/>
                  </a:lnTo>
                  <a:lnTo>
                    <a:pt x="382117" y="2354046"/>
                  </a:lnTo>
                  <a:lnTo>
                    <a:pt x="348996" y="2326716"/>
                  </a:lnTo>
                  <a:lnTo>
                    <a:pt x="310972" y="2306078"/>
                  </a:lnTo>
                  <a:lnTo>
                    <a:pt x="268947" y="2293035"/>
                  </a:lnTo>
                  <a:lnTo>
                    <a:pt x="223837" y="2288489"/>
                  </a:lnTo>
                  <a:lnTo>
                    <a:pt x="178727" y="2293035"/>
                  </a:lnTo>
                  <a:lnTo>
                    <a:pt x="136715" y="2306078"/>
                  </a:lnTo>
                  <a:lnTo>
                    <a:pt x="98691" y="2326716"/>
                  </a:lnTo>
                  <a:lnTo>
                    <a:pt x="65570" y="2354046"/>
                  </a:lnTo>
                  <a:lnTo>
                    <a:pt x="38239" y="2387181"/>
                  </a:lnTo>
                  <a:lnTo>
                    <a:pt x="17589" y="2425204"/>
                  </a:lnTo>
                  <a:lnTo>
                    <a:pt x="4559" y="2467216"/>
                  </a:lnTo>
                  <a:lnTo>
                    <a:pt x="0" y="2512326"/>
                  </a:lnTo>
                  <a:lnTo>
                    <a:pt x="4559" y="2557437"/>
                  </a:lnTo>
                  <a:lnTo>
                    <a:pt x="17589" y="2599461"/>
                  </a:lnTo>
                  <a:lnTo>
                    <a:pt x="38239" y="2637472"/>
                  </a:lnTo>
                  <a:lnTo>
                    <a:pt x="65570" y="2670606"/>
                  </a:lnTo>
                  <a:lnTo>
                    <a:pt x="98691" y="2697937"/>
                  </a:lnTo>
                  <a:lnTo>
                    <a:pt x="136715" y="2718574"/>
                  </a:lnTo>
                  <a:lnTo>
                    <a:pt x="178727" y="2731617"/>
                  </a:lnTo>
                  <a:lnTo>
                    <a:pt x="223837" y="2736164"/>
                  </a:lnTo>
                  <a:lnTo>
                    <a:pt x="268947" y="2731617"/>
                  </a:lnTo>
                  <a:lnTo>
                    <a:pt x="310972" y="2718574"/>
                  </a:lnTo>
                  <a:lnTo>
                    <a:pt x="348996" y="2697937"/>
                  </a:lnTo>
                  <a:lnTo>
                    <a:pt x="382117" y="2670606"/>
                  </a:lnTo>
                  <a:lnTo>
                    <a:pt x="409448" y="2637472"/>
                  </a:lnTo>
                  <a:lnTo>
                    <a:pt x="430085" y="2599461"/>
                  </a:lnTo>
                  <a:lnTo>
                    <a:pt x="443128" y="2557437"/>
                  </a:lnTo>
                  <a:lnTo>
                    <a:pt x="447675" y="2512326"/>
                  </a:lnTo>
                  <a:close/>
                </a:path>
                <a:path w="471805" h="4352290">
                  <a:moveTo>
                    <a:pt x="447675" y="1757743"/>
                  </a:moveTo>
                  <a:lnTo>
                    <a:pt x="443128" y="1712633"/>
                  </a:lnTo>
                  <a:lnTo>
                    <a:pt x="430085" y="1670608"/>
                  </a:lnTo>
                  <a:lnTo>
                    <a:pt x="409448" y="1632585"/>
                  </a:lnTo>
                  <a:lnTo>
                    <a:pt x="382117" y="1599463"/>
                  </a:lnTo>
                  <a:lnTo>
                    <a:pt x="348996" y="1572133"/>
                  </a:lnTo>
                  <a:lnTo>
                    <a:pt x="310972" y="1551495"/>
                  </a:lnTo>
                  <a:lnTo>
                    <a:pt x="268947" y="1538452"/>
                  </a:lnTo>
                  <a:lnTo>
                    <a:pt x="223837" y="1533906"/>
                  </a:lnTo>
                  <a:lnTo>
                    <a:pt x="178727" y="1538452"/>
                  </a:lnTo>
                  <a:lnTo>
                    <a:pt x="136715" y="1551495"/>
                  </a:lnTo>
                  <a:lnTo>
                    <a:pt x="98691" y="1572133"/>
                  </a:lnTo>
                  <a:lnTo>
                    <a:pt x="65570" y="1599463"/>
                  </a:lnTo>
                  <a:lnTo>
                    <a:pt x="38239" y="1632585"/>
                  </a:lnTo>
                  <a:lnTo>
                    <a:pt x="17589" y="1670608"/>
                  </a:lnTo>
                  <a:lnTo>
                    <a:pt x="4559" y="1712633"/>
                  </a:lnTo>
                  <a:lnTo>
                    <a:pt x="0" y="1757743"/>
                  </a:lnTo>
                  <a:lnTo>
                    <a:pt x="4559" y="1802853"/>
                  </a:lnTo>
                  <a:lnTo>
                    <a:pt x="17589" y="1844865"/>
                  </a:lnTo>
                  <a:lnTo>
                    <a:pt x="38239" y="1882889"/>
                  </a:lnTo>
                  <a:lnTo>
                    <a:pt x="65570" y="1916010"/>
                  </a:lnTo>
                  <a:lnTo>
                    <a:pt x="98691" y="1943341"/>
                  </a:lnTo>
                  <a:lnTo>
                    <a:pt x="136715" y="1963991"/>
                  </a:lnTo>
                  <a:lnTo>
                    <a:pt x="178727" y="1977021"/>
                  </a:lnTo>
                  <a:lnTo>
                    <a:pt x="223837" y="1981581"/>
                  </a:lnTo>
                  <a:lnTo>
                    <a:pt x="268947" y="1977021"/>
                  </a:lnTo>
                  <a:lnTo>
                    <a:pt x="310972" y="1963991"/>
                  </a:lnTo>
                  <a:lnTo>
                    <a:pt x="348996" y="1943341"/>
                  </a:lnTo>
                  <a:lnTo>
                    <a:pt x="382117" y="1916010"/>
                  </a:lnTo>
                  <a:lnTo>
                    <a:pt x="409448" y="1882889"/>
                  </a:lnTo>
                  <a:lnTo>
                    <a:pt x="430085" y="1844865"/>
                  </a:lnTo>
                  <a:lnTo>
                    <a:pt x="443128" y="1802853"/>
                  </a:lnTo>
                  <a:lnTo>
                    <a:pt x="447675" y="1757743"/>
                  </a:lnTo>
                  <a:close/>
                </a:path>
                <a:path w="471805" h="4352290">
                  <a:moveTo>
                    <a:pt x="447675" y="957859"/>
                  </a:moveTo>
                  <a:lnTo>
                    <a:pt x="443128" y="912749"/>
                  </a:lnTo>
                  <a:lnTo>
                    <a:pt x="430085" y="870737"/>
                  </a:lnTo>
                  <a:lnTo>
                    <a:pt x="409448" y="832713"/>
                  </a:lnTo>
                  <a:lnTo>
                    <a:pt x="382117" y="799579"/>
                  </a:lnTo>
                  <a:lnTo>
                    <a:pt x="348996" y="772248"/>
                  </a:lnTo>
                  <a:lnTo>
                    <a:pt x="310972" y="751611"/>
                  </a:lnTo>
                  <a:lnTo>
                    <a:pt x="268947" y="738568"/>
                  </a:lnTo>
                  <a:lnTo>
                    <a:pt x="223837" y="734021"/>
                  </a:lnTo>
                  <a:lnTo>
                    <a:pt x="178727" y="738568"/>
                  </a:lnTo>
                  <a:lnTo>
                    <a:pt x="136715" y="751611"/>
                  </a:lnTo>
                  <a:lnTo>
                    <a:pt x="98691" y="772248"/>
                  </a:lnTo>
                  <a:lnTo>
                    <a:pt x="65570" y="799579"/>
                  </a:lnTo>
                  <a:lnTo>
                    <a:pt x="38239" y="832713"/>
                  </a:lnTo>
                  <a:lnTo>
                    <a:pt x="17589" y="870737"/>
                  </a:lnTo>
                  <a:lnTo>
                    <a:pt x="4559" y="912749"/>
                  </a:lnTo>
                  <a:lnTo>
                    <a:pt x="0" y="957859"/>
                  </a:lnTo>
                  <a:lnTo>
                    <a:pt x="4559" y="1002969"/>
                  </a:lnTo>
                  <a:lnTo>
                    <a:pt x="17589" y="1044994"/>
                  </a:lnTo>
                  <a:lnTo>
                    <a:pt x="38239" y="1083005"/>
                  </a:lnTo>
                  <a:lnTo>
                    <a:pt x="65570" y="1116139"/>
                  </a:lnTo>
                  <a:lnTo>
                    <a:pt x="98691" y="1143469"/>
                  </a:lnTo>
                  <a:lnTo>
                    <a:pt x="136715" y="1164107"/>
                  </a:lnTo>
                  <a:lnTo>
                    <a:pt x="178727" y="1177150"/>
                  </a:lnTo>
                  <a:lnTo>
                    <a:pt x="223837" y="1181696"/>
                  </a:lnTo>
                  <a:lnTo>
                    <a:pt x="268947" y="1177150"/>
                  </a:lnTo>
                  <a:lnTo>
                    <a:pt x="310972" y="1164107"/>
                  </a:lnTo>
                  <a:lnTo>
                    <a:pt x="348996" y="1143469"/>
                  </a:lnTo>
                  <a:lnTo>
                    <a:pt x="382117" y="1116139"/>
                  </a:lnTo>
                  <a:lnTo>
                    <a:pt x="409448" y="1083005"/>
                  </a:lnTo>
                  <a:lnTo>
                    <a:pt x="430085" y="1044994"/>
                  </a:lnTo>
                  <a:lnTo>
                    <a:pt x="443128" y="1002969"/>
                  </a:lnTo>
                  <a:lnTo>
                    <a:pt x="447675" y="957859"/>
                  </a:lnTo>
                  <a:close/>
                </a:path>
                <a:path w="471805" h="4352290">
                  <a:moveTo>
                    <a:pt x="471487" y="223837"/>
                  </a:moveTo>
                  <a:lnTo>
                    <a:pt x="466940" y="178727"/>
                  </a:lnTo>
                  <a:lnTo>
                    <a:pt x="453898" y="136702"/>
                  </a:lnTo>
                  <a:lnTo>
                    <a:pt x="433260" y="98691"/>
                  </a:lnTo>
                  <a:lnTo>
                    <a:pt x="405930" y="65557"/>
                  </a:lnTo>
                  <a:lnTo>
                    <a:pt x="372808" y="38227"/>
                  </a:lnTo>
                  <a:lnTo>
                    <a:pt x="334784" y="17589"/>
                  </a:lnTo>
                  <a:lnTo>
                    <a:pt x="292760" y="4546"/>
                  </a:lnTo>
                  <a:lnTo>
                    <a:pt x="247650" y="0"/>
                  </a:lnTo>
                  <a:lnTo>
                    <a:pt x="202539" y="4546"/>
                  </a:lnTo>
                  <a:lnTo>
                    <a:pt x="160528" y="17589"/>
                  </a:lnTo>
                  <a:lnTo>
                    <a:pt x="122504" y="38227"/>
                  </a:lnTo>
                  <a:lnTo>
                    <a:pt x="89382" y="65557"/>
                  </a:lnTo>
                  <a:lnTo>
                    <a:pt x="62052" y="98691"/>
                  </a:lnTo>
                  <a:lnTo>
                    <a:pt x="41402" y="136702"/>
                  </a:lnTo>
                  <a:lnTo>
                    <a:pt x="28371" y="178727"/>
                  </a:lnTo>
                  <a:lnTo>
                    <a:pt x="23812" y="223837"/>
                  </a:lnTo>
                  <a:lnTo>
                    <a:pt x="28371" y="268947"/>
                  </a:lnTo>
                  <a:lnTo>
                    <a:pt x="41402" y="310959"/>
                  </a:lnTo>
                  <a:lnTo>
                    <a:pt x="62052" y="348983"/>
                  </a:lnTo>
                  <a:lnTo>
                    <a:pt x="89382" y="382117"/>
                  </a:lnTo>
                  <a:lnTo>
                    <a:pt x="122504" y="409448"/>
                  </a:lnTo>
                  <a:lnTo>
                    <a:pt x="160528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84" y="430085"/>
                  </a:lnTo>
                  <a:lnTo>
                    <a:pt x="372808" y="409448"/>
                  </a:lnTo>
                  <a:lnTo>
                    <a:pt x="405930" y="382117"/>
                  </a:lnTo>
                  <a:lnTo>
                    <a:pt x="433260" y="348983"/>
                  </a:lnTo>
                  <a:lnTo>
                    <a:pt x="453898" y="310959"/>
                  </a:lnTo>
                  <a:lnTo>
                    <a:pt x="466940" y="268947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381758" y="5663996"/>
              <a:ext cx="471805" cy="4329430"/>
            </a:xfrm>
            <a:custGeom>
              <a:avLst/>
              <a:gdLst/>
              <a:ahLst/>
              <a:cxnLst/>
              <a:rect l="l" t="t" r="r" b="b"/>
              <a:pathLst>
                <a:path w="471805" h="4329430">
                  <a:moveTo>
                    <a:pt x="447675" y="4105402"/>
                  </a:moveTo>
                  <a:lnTo>
                    <a:pt x="443128" y="4060291"/>
                  </a:lnTo>
                  <a:lnTo>
                    <a:pt x="430085" y="4018280"/>
                  </a:lnTo>
                  <a:lnTo>
                    <a:pt x="409448" y="3980256"/>
                  </a:lnTo>
                  <a:lnTo>
                    <a:pt x="382104" y="3947134"/>
                  </a:lnTo>
                  <a:lnTo>
                    <a:pt x="348983" y="3919791"/>
                  </a:lnTo>
                  <a:lnTo>
                    <a:pt x="310959" y="3899154"/>
                  </a:lnTo>
                  <a:lnTo>
                    <a:pt x="268947" y="3886111"/>
                  </a:lnTo>
                  <a:lnTo>
                    <a:pt x="223837" y="3881564"/>
                  </a:lnTo>
                  <a:lnTo>
                    <a:pt x="178727" y="3886111"/>
                  </a:lnTo>
                  <a:lnTo>
                    <a:pt x="136702" y="3899154"/>
                  </a:lnTo>
                  <a:lnTo>
                    <a:pt x="98679" y="3919791"/>
                  </a:lnTo>
                  <a:lnTo>
                    <a:pt x="65557" y="3947134"/>
                  </a:lnTo>
                  <a:lnTo>
                    <a:pt x="38227" y="3980256"/>
                  </a:lnTo>
                  <a:lnTo>
                    <a:pt x="17589" y="4018280"/>
                  </a:lnTo>
                  <a:lnTo>
                    <a:pt x="4546" y="4060291"/>
                  </a:lnTo>
                  <a:lnTo>
                    <a:pt x="0" y="4105402"/>
                  </a:lnTo>
                  <a:lnTo>
                    <a:pt x="4546" y="4150512"/>
                  </a:lnTo>
                  <a:lnTo>
                    <a:pt x="17589" y="4192536"/>
                  </a:lnTo>
                  <a:lnTo>
                    <a:pt x="38227" y="4230560"/>
                  </a:lnTo>
                  <a:lnTo>
                    <a:pt x="65557" y="4263682"/>
                  </a:lnTo>
                  <a:lnTo>
                    <a:pt x="98679" y="4291012"/>
                  </a:lnTo>
                  <a:lnTo>
                    <a:pt x="136702" y="4311650"/>
                  </a:lnTo>
                  <a:lnTo>
                    <a:pt x="178727" y="4324693"/>
                  </a:lnTo>
                  <a:lnTo>
                    <a:pt x="223837" y="4329239"/>
                  </a:lnTo>
                  <a:lnTo>
                    <a:pt x="268947" y="4324693"/>
                  </a:lnTo>
                  <a:lnTo>
                    <a:pt x="310959" y="4311650"/>
                  </a:lnTo>
                  <a:lnTo>
                    <a:pt x="348983" y="4291012"/>
                  </a:lnTo>
                  <a:lnTo>
                    <a:pt x="382104" y="4263682"/>
                  </a:lnTo>
                  <a:lnTo>
                    <a:pt x="409448" y="4230560"/>
                  </a:lnTo>
                  <a:lnTo>
                    <a:pt x="430085" y="4192536"/>
                  </a:lnTo>
                  <a:lnTo>
                    <a:pt x="443128" y="4150512"/>
                  </a:lnTo>
                  <a:lnTo>
                    <a:pt x="447675" y="4105402"/>
                  </a:lnTo>
                  <a:close/>
                </a:path>
                <a:path w="471805" h="4329430">
                  <a:moveTo>
                    <a:pt x="471487" y="3238284"/>
                  </a:moveTo>
                  <a:lnTo>
                    <a:pt x="466940" y="3193173"/>
                  </a:lnTo>
                  <a:lnTo>
                    <a:pt x="453898" y="3151162"/>
                  </a:lnTo>
                  <a:lnTo>
                    <a:pt x="433260" y="3113138"/>
                  </a:lnTo>
                  <a:lnTo>
                    <a:pt x="405917" y="3080004"/>
                  </a:lnTo>
                  <a:lnTo>
                    <a:pt x="372795" y="3052673"/>
                  </a:lnTo>
                  <a:lnTo>
                    <a:pt x="334772" y="3032036"/>
                  </a:lnTo>
                  <a:lnTo>
                    <a:pt x="292760" y="3018993"/>
                  </a:lnTo>
                  <a:lnTo>
                    <a:pt x="247650" y="3014446"/>
                  </a:lnTo>
                  <a:lnTo>
                    <a:pt x="202539" y="3018993"/>
                  </a:lnTo>
                  <a:lnTo>
                    <a:pt x="160515" y="3032036"/>
                  </a:lnTo>
                  <a:lnTo>
                    <a:pt x="122491" y="3052673"/>
                  </a:lnTo>
                  <a:lnTo>
                    <a:pt x="89369" y="3080004"/>
                  </a:lnTo>
                  <a:lnTo>
                    <a:pt x="62039" y="3113138"/>
                  </a:lnTo>
                  <a:lnTo>
                    <a:pt x="41402" y="3151162"/>
                  </a:lnTo>
                  <a:lnTo>
                    <a:pt x="28359" y="3193173"/>
                  </a:lnTo>
                  <a:lnTo>
                    <a:pt x="23812" y="3238284"/>
                  </a:lnTo>
                  <a:lnTo>
                    <a:pt x="28359" y="3283394"/>
                  </a:lnTo>
                  <a:lnTo>
                    <a:pt x="41402" y="3325418"/>
                  </a:lnTo>
                  <a:lnTo>
                    <a:pt x="62039" y="3363430"/>
                  </a:lnTo>
                  <a:lnTo>
                    <a:pt x="89369" y="3396564"/>
                  </a:lnTo>
                  <a:lnTo>
                    <a:pt x="122491" y="3423894"/>
                  </a:lnTo>
                  <a:lnTo>
                    <a:pt x="160515" y="3444532"/>
                  </a:lnTo>
                  <a:lnTo>
                    <a:pt x="202539" y="3457575"/>
                  </a:lnTo>
                  <a:lnTo>
                    <a:pt x="247650" y="3462121"/>
                  </a:lnTo>
                  <a:lnTo>
                    <a:pt x="292760" y="3457575"/>
                  </a:lnTo>
                  <a:lnTo>
                    <a:pt x="334772" y="3444532"/>
                  </a:lnTo>
                  <a:lnTo>
                    <a:pt x="372795" y="3423894"/>
                  </a:lnTo>
                  <a:lnTo>
                    <a:pt x="405917" y="3396564"/>
                  </a:lnTo>
                  <a:lnTo>
                    <a:pt x="433260" y="3363430"/>
                  </a:lnTo>
                  <a:lnTo>
                    <a:pt x="453898" y="3325418"/>
                  </a:lnTo>
                  <a:lnTo>
                    <a:pt x="466940" y="3283394"/>
                  </a:lnTo>
                  <a:lnTo>
                    <a:pt x="471487" y="3238284"/>
                  </a:lnTo>
                  <a:close/>
                </a:path>
                <a:path w="471805" h="4329430">
                  <a:moveTo>
                    <a:pt x="471487" y="2462834"/>
                  </a:moveTo>
                  <a:lnTo>
                    <a:pt x="466940" y="2417724"/>
                  </a:lnTo>
                  <a:lnTo>
                    <a:pt x="453898" y="2375700"/>
                  </a:lnTo>
                  <a:lnTo>
                    <a:pt x="433260" y="2337676"/>
                  </a:lnTo>
                  <a:lnTo>
                    <a:pt x="405917" y="2304554"/>
                  </a:lnTo>
                  <a:lnTo>
                    <a:pt x="372795" y="2277224"/>
                  </a:lnTo>
                  <a:lnTo>
                    <a:pt x="334772" y="2256586"/>
                  </a:lnTo>
                  <a:lnTo>
                    <a:pt x="292760" y="2243544"/>
                  </a:lnTo>
                  <a:lnTo>
                    <a:pt x="247650" y="2238997"/>
                  </a:lnTo>
                  <a:lnTo>
                    <a:pt x="202539" y="2243544"/>
                  </a:lnTo>
                  <a:lnTo>
                    <a:pt x="160515" y="2256586"/>
                  </a:lnTo>
                  <a:lnTo>
                    <a:pt x="122491" y="2277224"/>
                  </a:lnTo>
                  <a:lnTo>
                    <a:pt x="89369" y="2304554"/>
                  </a:lnTo>
                  <a:lnTo>
                    <a:pt x="62039" y="2337676"/>
                  </a:lnTo>
                  <a:lnTo>
                    <a:pt x="41402" y="2375700"/>
                  </a:lnTo>
                  <a:lnTo>
                    <a:pt x="28359" y="2417724"/>
                  </a:lnTo>
                  <a:lnTo>
                    <a:pt x="23812" y="2462834"/>
                  </a:lnTo>
                  <a:lnTo>
                    <a:pt x="28359" y="2507945"/>
                  </a:lnTo>
                  <a:lnTo>
                    <a:pt x="41402" y="2549956"/>
                  </a:lnTo>
                  <a:lnTo>
                    <a:pt x="62039" y="2587980"/>
                  </a:lnTo>
                  <a:lnTo>
                    <a:pt x="89369" y="2621115"/>
                  </a:lnTo>
                  <a:lnTo>
                    <a:pt x="122491" y="2648445"/>
                  </a:lnTo>
                  <a:lnTo>
                    <a:pt x="160515" y="2669082"/>
                  </a:lnTo>
                  <a:lnTo>
                    <a:pt x="202539" y="2682125"/>
                  </a:lnTo>
                  <a:lnTo>
                    <a:pt x="247650" y="2686672"/>
                  </a:lnTo>
                  <a:lnTo>
                    <a:pt x="292760" y="2682125"/>
                  </a:lnTo>
                  <a:lnTo>
                    <a:pt x="334772" y="2669082"/>
                  </a:lnTo>
                  <a:lnTo>
                    <a:pt x="372795" y="2648445"/>
                  </a:lnTo>
                  <a:lnTo>
                    <a:pt x="405917" y="2621115"/>
                  </a:lnTo>
                  <a:lnTo>
                    <a:pt x="433260" y="2587980"/>
                  </a:lnTo>
                  <a:lnTo>
                    <a:pt x="453898" y="2549956"/>
                  </a:lnTo>
                  <a:lnTo>
                    <a:pt x="466940" y="2507945"/>
                  </a:lnTo>
                  <a:lnTo>
                    <a:pt x="471487" y="2462834"/>
                  </a:lnTo>
                  <a:close/>
                </a:path>
                <a:path w="471805" h="4329430">
                  <a:moveTo>
                    <a:pt x="471487" y="1749171"/>
                  </a:moveTo>
                  <a:lnTo>
                    <a:pt x="466940" y="1704060"/>
                  </a:lnTo>
                  <a:lnTo>
                    <a:pt x="453898" y="1662049"/>
                  </a:lnTo>
                  <a:lnTo>
                    <a:pt x="433260" y="1624025"/>
                  </a:lnTo>
                  <a:lnTo>
                    <a:pt x="405917" y="1590903"/>
                  </a:lnTo>
                  <a:lnTo>
                    <a:pt x="372795" y="1563573"/>
                  </a:lnTo>
                  <a:lnTo>
                    <a:pt x="334772" y="1542935"/>
                  </a:lnTo>
                  <a:lnTo>
                    <a:pt x="292760" y="1529892"/>
                  </a:lnTo>
                  <a:lnTo>
                    <a:pt x="247650" y="1525333"/>
                  </a:lnTo>
                  <a:lnTo>
                    <a:pt x="202539" y="1529892"/>
                  </a:lnTo>
                  <a:lnTo>
                    <a:pt x="160515" y="1542935"/>
                  </a:lnTo>
                  <a:lnTo>
                    <a:pt x="122491" y="1563573"/>
                  </a:lnTo>
                  <a:lnTo>
                    <a:pt x="89369" y="1590903"/>
                  </a:lnTo>
                  <a:lnTo>
                    <a:pt x="62039" y="1624025"/>
                  </a:lnTo>
                  <a:lnTo>
                    <a:pt x="41402" y="1662049"/>
                  </a:lnTo>
                  <a:lnTo>
                    <a:pt x="28359" y="1704060"/>
                  </a:lnTo>
                  <a:lnTo>
                    <a:pt x="23812" y="1749171"/>
                  </a:lnTo>
                  <a:lnTo>
                    <a:pt x="28359" y="1794294"/>
                  </a:lnTo>
                  <a:lnTo>
                    <a:pt x="41402" y="1836305"/>
                  </a:lnTo>
                  <a:lnTo>
                    <a:pt x="62039" y="1874329"/>
                  </a:lnTo>
                  <a:lnTo>
                    <a:pt x="89369" y="1907451"/>
                  </a:lnTo>
                  <a:lnTo>
                    <a:pt x="122491" y="1934781"/>
                  </a:lnTo>
                  <a:lnTo>
                    <a:pt x="160515" y="1955419"/>
                  </a:lnTo>
                  <a:lnTo>
                    <a:pt x="202539" y="1968461"/>
                  </a:lnTo>
                  <a:lnTo>
                    <a:pt x="247650" y="1973008"/>
                  </a:lnTo>
                  <a:lnTo>
                    <a:pt x="292760" y="1968461"/>
                  </a:lnTo>
                  <a:lnTo>
                    <a:pt x="334772" y="1955419"/>
                  </a:lnTo>
                  <a:lnTo>
                    <a:pt x="372795" y="1934781"/>
                  </a:lnTo>
                  <a:lnTo>
                    <a:pt x="405917" y="1907451"/>
                  </a:lnTo>
                  <a:lnTo>
                    <a:pt x="433260" y="1874329"/>
                  </a:lnTo>
                  <a:lnTo>
                    <a:pt x="453898" y="1836305"/>
                  </a:lnTo>
                  <a:lnTo>
                    <a:pt x="466940" y="1794294"/>
                  </a:lnTo>
                  <a:lnTo>
                    <a:pt x="471487" y="1749171"/>
                  </a:lnTo>
                  <a:close/>
                </a:path>
                <a:path w="471805" h="4329430">
                  <a:moveTo>
                    <a:pt x="471487" y="935139"/>
                  </a:moveTo>
                  <a:lnTo>
                    <a:pt x="466940" y="890028"/>
                  </a:lnTo>
                  <a:lnTo>
                    <a:pt x="453898" y="848017"/>
                  </a:lnTo>
                  <a:lnTo>
                    <a:pt x="433260" y="809993"/>
                  </a:lnTo>
                  <a:lnTo>
                    <a:pt x="405917" y="776859"/>
                  </a:lnTo>
                  <a:lnTo>
                    <a:pt x="372795" y="749528"/>
                  </a:lnTo>
                  <a:lnTo>
                    <a:pt x="334772" y="728891"/>
                  </a:lnTo>
                  <a:lnTo>
                    <a:pt x="292760" y="715848"/>
                  </a:lnTo>
                  <a:lnTo>
                    <a:pt x="247650" y="711301"/>
                  </a:lnTo>
                  <a:lnTo>
                    <a:pt x="202539" y="715848"/>
                  </a:lnTo>
                  <a:lnTo>
                    <a:pt x="160515" y="728891"/>
                  </a:lnTo>
                  <a:lnTo>
                    <a:pt x="122491" y="749528"/>
                  </a:lnTo>
                  <a:lnTo>
                    <a:pt x="89369" y="776859"/>
                  </a:lnTo>
                  <a:lnTo>
                    <a:pt x="62039" y="809993"/>
                  </a:lnTo>
                  <a:lnTo>
                    <a:pt x="41402" y="848017"/>
                  </a:lnTo>
                  <a:lnTo>
                    <a:pt x="28359" y="890028"/>
                  </a:lnTo>
                  <a:lnTo>
                    <a:pt x="23812" y="935139"/>
                  </a:lnTo>
                  <a:lnTo>
                    <a:pt x="28359" y="980249"/>
                  </a:lnTo>
                  <a:lnTo>
                    <a:pt x="41402" y="1022273"/>
                  </a:lnTo>
                  <a:lnTo>
                    <a:pt x="62039" y="1060284"/>
                  </a:lnTo>
                  <a:lnTo>
                    <a:pt x="89369" y="1093419"/>
                  </a:lnTo>
                  <a:lnTo>
                    <a:pt x="122491" y="1120749"/>
                  </a:lnTo>
                  <a:lnTo>
                    <a:pt x="160515" y="1141387"/>
                  </a:lnTo>
                  <a:lnTo>
                    <a:pt x="202539" y="1154430"/>
                  </a:lnTo>
                  <a:lnTo>
                    <a:pt x="247650" y="1158976"/>
                  </a:lnTo>
                  <a:lnTo>
                    <a:pt x="292760" y="1154430"/>
                  </a:lnTo>
                  <a:lnTo>
                    <a:pt x="334772" y="1141387"/>
                  </a:lnTo>
                  <a:lnTo>
                    <a:pt x="372795" y="1120749"/>
                  </a:lnTo>
                  <a:lnTo>
                    <a:pt x="405917" y="1093419"/>
                  </a:lnTo>
                  <a:lnTo>
                    <a:pt x="433260" y="1060284"/>
                  </a:lnTo>
                  <a:lnTo>
                    <a:pt x="453898" y="1022273"/>
                  </a:lnTo>
                  <a:lnTo>
                    <a:pt x="466940" y="980249"/>
                  </a:lnTo>
                  <a:lnTo>
                    <a:pt x="471487" y="935139"/>
                  </a:lnTo>
                  <a:close/>
                </a:path>
                <a:path w="471805" h="4329430">
                  <a:moveTo>
                    <a:pt x="471487" y="223837"/>
                  </a:moveTo>
                  <a:lnTo>
                    <a:pt x="466940" y="178727"/>
                  </a:lnTo>
                  <a:lnTo>
                    <a:pt x="453898" y="136715"/>
                  </a:lnTo>
                  <a:lnTo>
                    <a:pt x="433260" y="98691"/>
                  </a:lnTo>
                  <a:lnTo>
                    <a:pt x="405917" y="65570"/>
                  </a:lnTo>
                  <a:lnTo>
                    <a:pt x="372795" y="38239"/>
                  </a:lnTo>
                  <a:lnTo>
                    <a:pt x="334772" y="17602"/>
                  </a:lnTo>
                  <a:lnTo>
                    <a:pt x="292760" y="4559"/>
                  </a:lnTo>
                  <a:lnTo>
                    <a:pt x="247650" y="0"/>
                  </a:lnTo>
                  <a:lnTo>
                    <a:pt x="202539" y="4559"/>
                  </a:lnTo>
                  <a:lnTo>
                    <a:pt x="160515" y="17602"/>
                  </a:lnTo>
                  <a:lnTo>
                    <a:pt x="122491" y="38239"/>
                  </a:lnTo>
                  <a:lnTo>
                    <a:pt x="89369" y="65570"/>
                  </a:lnTo>
                  <a:lnTo>
                    <a:pt x="62039" y="98691"/>
                  </a:lnTo>
                  <a:lnTo>
                    <a:pt x="41402" y="136715"/>
                  </a:lnTo>
                  <a:lnTo>
                    <a:pt x="28359" y="178727"/>
                  </a:lnTo>
                  <a:lnTo>
                    <a:pt x="23812" y="223837"/>
                  </a:lnTo>
                  <a:lnTo>
                    <a:pt x="28359" y="268960"/>
                  </a:lnTo>
                  <a:lnTo>
                    <a:pt x="41402" y="310972"/>
                  </a:lnTo>
                  <a:lnTo>
                    <a:pt x="62039" y="348996"/>
                  </a:lnTo>
                  <a:lnTo>
                    <a:pt x="89369" y="382117"/>
                  </a:lnTo>
                  <a:lnTo>
                    <a:pt x="122491" y="409448"/>
                  </a:lnTo>
                  <a:lnTo>
                    <a:pt x="160515" y="430085"/>
                  </a:lnTo>
                  <a:lnTo>
                    <a:pt x="202539" y="443128"/>
                  </a:lnTo>
                  <a:lnTo>
                    <a:pt x="247650" y="447675"/>
                  </a:lnTo>
                  <a:lnTo>
                    <a:pt x="292760" y="443128"/>
                  </a:lnTo>
                  <a:lnTo>
                    <a:pt x="334772" y="430085"/>
                  </a:lnTo>
                  <a:lnTo>
                    <a:pt x="372795" y="409448"/>
                  </a:lnTo>
                  <a:lnTo>
                    <a:pt x="405917" y="382117"/>
                  </a:lnTo>
                  <a:lnTo>
                    <a:pt x="433260" y="348996"/>
                  </a:lnTo>
                  <a:lnTo>
                    <a:pt x="453898" y="310972"/>
                  </a:lnTo>
                  <a:lnTo>
                    <a:pt x="466940" y="268960"/>
                  </a:lnTo>
                  <a:lnTo>
                    <a:pt x="471487" y="223837"/>
                  </a:lnTo>
                  <a:close/>
                </a:path>
              </a:pathLst>
            </a:custGeom>
            <a:solidFill>
              <a:srgbClr val="C8E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61660" y="2065115"/>
            <a:ext cx="962024" cy="96202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11890" y="2056277"/>
            <a:ext cx="971549" cy="97154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113556" y="2065115"/>
            <a:ext cx="971549" cy="971549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12154777" y="3202731"/>
            <a:ext cx="1948180" cy="4445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b="1" spc="100" dirty="0">
                <a:latin typeface="Trebuchet MS"/>
                <a:cs typeface="Trebuchet MS"/>
              </a:rPr>
              <a:t>Март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(2024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г.)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200" spc="5" dirty="0">
                <a:latin typeface="Trebuchet MS"/>
                <a:cs typeface="Trebuchet MS"/>
              </a:rPr>
              <a:t>Смоленские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храмы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XII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века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28432" y="3232286"/>
            <a:ext cx="194627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5440">
              <a:lnSpc>
                <a:spcPct val="114599"/>
              </a:lnSpc>
              <a:spcBef>
                <a:spcPts val="100"/>
              </a:spcBef>
            </a:pPr>
            <a:r>
              <a:rPr sz="1200" b="1" spc="60" dirty="0">
                <a:latin typeface="Trebuchet MS"/>
                <a:cs typeface="Trebuchet MS"/>
              </a:rPr>
              <a:t>Апрель </a:t>
            </a:r>
            <a:r>
              <a:rPr sz="1200" b="1" spc="-25" dirty="0">
                <a:latin typeface="Trebuchet MS"/>
                <a:cs typeface="Trebuchet MS"/>
              </a:rPr>
              <a:t>(2024 </a:t>
            </a:r>
            <a:r>
              <a:rPr sz="1200" b="1" spc="-40" dirty="0">
                <a:latin typeface="Trebuchet MS"/>
                <a:cs typeface="Trebuchet MS"/>
              </a:rPr>
              <a:t>г.) </a:t>
            </a:r>
            <a:r>
              <a:rPr sz="1200" b="1" spc="-35" dirty="0">
                <a:latin typeface="Trebuchet MS"/>
                <a:cs typeface="Trebuchet MS"/>
              </a:rPr>
              <a:t> </a:t>
            </a:r>
            <a:r>
              <a:rPr sz="1200" spc="70" dirty="0">
                <a:latin typeface="Trebuchet MS"/>
                <a:cs typeface="Trebuchet MS"/>
              </a:rPr>
              <a:t>Юрий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Алексеевич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Гагарин  </a:t>
            </a:r>
            <a:r>
              <a:rPr sz="1200" spc="-5" dirty="0">
                <a:latin typeface="Trebuchet MS"/>
                <a:cs typeface="Trebuchet MS"/>
              </a:rPr>
              <a:t>(День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космонавтики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12</a:t>
            </a:r>
            <a:endParaRPr sz="1200">
              <a:latin typeface="Trebuchet MS"/>
              <a:cs typeface="Trebuchet MS"/>
            </a:endParaRPr>
          </a:p>
          <a:p>
            <a:pPr marL="696595">
              <a:lnSpc>
                <a:spcPct val="100000"/>
              </a:lnSpc>
              <a:spcBef>
                <a:spcPts val="209"/>
              </a:spcBef>
            </a:pPr>
            <a:r>
              <a:rPr sz="1200" dirty="0">
                <a:latin typeface="Trebuchet MS"/>
                <a:cs typeface="Trebuchet MS"/>
              </a:rPr>
              <a:t>апреля)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A95D3C3-A1FB-44DB-94E7-AC7C99AE7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18287998" y="999217"/>
                </a:moveTo>
                <a:lnTo>
                  <a:pt x="40303" y="999217"/>
                </a:lnTo>
                <a:lnTo>
                  <a:pt x="0" y="992669"/>
                </a:lnTo>
                <a:lnTo>
                  <a:pt x="0" y="6548"/>
                </a:lnTo>
                <a:lnTo>
                  <a:pt x="40306" y="0"/>
                </a:lnTo>
                <a:lnTo>
                  <a:pt x="18287998" y="0"/>
                </a:lnTo>
                <a:lnTo>
                  <a:pt x="18287998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2199" y="1412418"/>
            <a:ext cx="7096125" cy="781050"/>
          </a:xfrm>
          <a:custGeom>
            <a:avLst/>
            <a:gdLst/>
            <a:ahLst/>
            <a:cxnLst/>
            <a:rect l="l" t="t" r="r" b="b"/>
            <a:pathLst>
              <a:path w="7096125" h="781050">
                <a:moveTo>
                  <a:pt x="6949089" y="781049"/>
                </a:moveTo>
                <a:lnTo>
                  <a:pt x="146626" y="781049"/>
                </a:lnTo>
                <a:lnTo>
                  <a:pt x="100352" y="773527"/>
                </a:lnTo>
                <a:lnTo>
                  <a:pt x="60110" y="752595"/>
                </a:lnTo>
                <a:lnTo>
                  <a:pt x="28343" y="720704"/>
                </a:lnTo>
                <a:lnTo>
                  <a:pt x="7492" y="680306"/>
                </a:lnTo>
                <a:lnTo>
                  <a:pt x="0" y="633852"/>
                </a:lnTo>
                <a:lnTo>
                  <a:pt x="0" y="147197"/>
                </a:lnTo>
                <a:lnTo>
                  <a:pt x="7492" y="100743"/>
                </a:lnTo>
                <a:lnTo>
                  <a:pt x="28343" y="60345"/>
                </a:lnTo>
                <a:lnTo>
                  <a:pt x="60110" y="28454"/>
                </a:lnTo>
                <a:lnTo>
                  <a:pt x="100352" y="7522"/>
                </a:lnTo>
                <a:lnTo>
                  <a:pt x="146626" y="0"/>
                </a:lnTo>
                <a:lnTo>
                  <a:pt x="6949089" y="0"/>
                </a:lnTo>
                <a:lnTo>
                  <a:pt x="6995364" y="7522"/>
                </a:lnTo>
                <a:lnTo>
                  <a:pt x="7035605" y="28454"/>
                </a:lnTo>
                <a:lnTo>
                  <a:pt x="7067372" y="60345"/>
                </a:lnTo>
                <a:lnTo>
                  <a:pt x="7088223" y="100743"/>
                </a:lnTo>
                <a:lnTo>
                  <a:pt x="7095716" y="147197"/>
                </a:lnTo>
                <a:lnTo>
                  <a:pt x="7095716" y="633852"/>
                </a:lnTo>
                <a:lnTo>
                  <a:pt x="7088223" y="680306"/>
                </a:lnTo>
                <a:lnTo>
                  <a:pt x="7067372" y="720704"/>
                </a:lnTo>
                <a:lnTo>
                  <a:pt x="7035605" y="752595"/>
                </a:lnTo>
                <a:lnTo>
                  <a:pt x="6995364" y="773527"/>
                </a:lnTo>
                <a:lnTo>
                  <a:pt x="6949089" y="78104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66" y="7761950"/>
            <a:ext cx="10058400" cy="2390775"/>
          </a:xfrm>
          <a:custGeom>
            <a:avLst/>
            <a:gdLst/>
            <a:ahLst/>
            <a:cxnLst/>
            <a:rect l="l" t="t" r="r" b="b"/>
            <a:pathLst>
              <a:path w="10058400" h="2390775">
                <a:moveTo>
                  <a:pt x="10058056" y="2390775"/>
                </a:moveTo>
                <a:lnTo>
                  <a:pt x="0" y="2390775"/>
                </a:lnTo>
                <a:lnTo>
                  <a:pt x="0" y="0"/>
                </a:lnTo>
                <a:lnTo>
                  <a:pt x="10058056" y="0"/>
                </a:lnTo>
                <a:lnTo>
                  <a:pt x="10058056" y="2390775"/>
                </a:lnTo>
                <a:close/>
              </a:path>
            </a:pathLst>
          </a:custGeom>
          <a:solidFill>
            <a:srgbClr val="FFBD58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59467" y="1587608"/>
            <a:ext cx="4773050" cy="715957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9847" y="266601"/>
            <a:ext cx="1383411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0" dirty="0">
                <a:solidFill>
                  <a:srgbClr val="FEFEFD"/>
                </a:solidFill>
              </a:rPr>
              <a:t>«СКВОЗНЫЕ»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60" dirty="0">
                <a:solidFill>
                  <a:srgbClr val="FEFEFD"/>
                </a:solidFill>
              </a:rPr>
              <a:t>ТЕМЫ.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50" dirty="0">
                <a:solidFill>
                  <a:srgbClr val="FEFEFD"/>
                </a:solidFill>
              </a:rPr>
              <a:t>ПРИМЕРЫ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50" dirty="0">
                <a:solidFill>
                  <a:srgbClr val="FEFEFD"/>
                </a:solidFill>
              </a:rPr>
              <a:t>СИНОПСИСОВ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05" dirty="0">
                <a:solidFill>
                  <a:srgbClr val="FEFEFD"/>
                </a:solidFill>
              </a:rPr>
              <a:t>ТЕМАТИЧЕСКИХ</a:t>
            </a:r>
            <a:r>
              <a:rPr sz="2650" spc="-20" dirty="0">
                <a:solidFill>
                  <a:srgbClr val="FEFEFD"/>
                </a:solidFill>
              </a:rPr>
              <a:t> </a:t>
            </a:r>
            <a:r>
              <a:rPr sz="2650" spc="135" dirty="0">
                <a:solidFill>
                  <a:srgbClr val="FEFEFD"/>
                </a:solidFill>
              </a:rPr>
              <a:t>ВЫПУСКОВ</a:t>
            </a:r>
            <a:endParaRPr sz="2650"/>
          </a:p>
        </p:txBody>
      </p:sp>
      <p:sp>
        <p:nvSpPr>
          <p:cNvPr id="7" name="object 7"/>
          <p:cNvSpPr txBox="1"/>
          <p:nvPr/>
        </p:nvSpPr>
        <p:spPr>
          <a:xfrm>
            <a:off x="320642" y="1625106"/>
            <a:ext cx="68211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ahoma"/>
                <a:cs typeface="Tahoma"/>
              </a:rPr>
              <a:t>СМОЛЕНСКАЯ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100" dirty="0">
                <a:latin typeface="Tahoma"/>
                <a:cs typeface="Tahoma"/>
              </a:rPr>
              <a:t>ИКОНА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70" dirty="0">
                <a:latin typeface="Tahoma"/>
                <a:cs typeface="Tahoma"/>
              </a:rPr>
              <a:t>БОЖИЕЙ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85" dirty="0">
                <a:latin typeface="Tahoma"/>
                <a:cs typeface="Tahoma"/>
              </a:rPr>
              <a:t>МАТЕРИ</a:t>
            </a:r>
            <a:r>
              <a:rPr sz="2000" spc="-110" dirty="0">
                <a:latin typeface="Tahoma"/>
                <a:cs typeface="Tahoma"/>
              </a:rPr>
              <a:t> </a:t>
            </a:r>
            <a:r>
              <a:rPr sz="2000" spc="40" dirty="0">
                <a:latin typeface="Tahoma"/>
                <a:cs typeface="Tahoma"/>
              </a:rPr>
              <a:t>«ОДИГИТРИЯ»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2288" y="3138296"/>
            <a:ext cx="10058400" cy="1743075"/>
          </a:xfrm>
          <a:prstGeom prst="rect">
            <a:avLst/>
          </a:prstGeom>
          <a:solidFill>
            <a:srgbClr val="00C2CB">
              <a:alpha val="49798"/>
            </a:srgbClr>
          </a:solidFill>
        </p:spPr>
        <p:txBody>
          <a:bodyPr vert="horz" wrap="square" lIns="0" tIns="122555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965"/>
              </a:spcBef>
            </a:pPr>
            <a:r>
              <a:rPr sz="2050" spc="75" dirty="0">
                <a:solidFill>
                  <a:srgbClr val="181818"/>
                </a:solidFill>
                <a:latin typeface="Tahoma"/>
                <a:cs typeface="Tahoma"/>
              </a:rPr>
              <a:t>Мысли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12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40" dirty="0">
                <a:solidFill>
                  <a:srgbClr val="181818"/>
                </a:solidFill>
                <a:latin typeface="Tahoma"/>
                <a:cs typeface="Tahoma"/>
              </a:rPr>
              <a:t>главном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-95" dirty="0">
                <a:solidFill>
                  <a:srgbClr val="181818"/>
                </a:solidFill>
                <a:latin typeface="Tahoma"/>
                <a:cs typeface="Tahoma"/>
              </a:rPr>
              <a:t>(2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35" dirty="0">
                <a:solidFill>
                  <a:srgbClr val="181818"/>
                </a:solidFill>
                <a:latin typeface="Tahoma"/>
                <a:cs typeface="Tahoma"/>
              </a:rPr>
              <a:t>программы)</a:t>
            </a:r>
            <a:endParaRPr sz="2050">
              <a:latin typeface="Tahoma"/>
              <a:cs typeface="Tahoma"/>
            </a:endParaRPr>
          </a:p>
          <a:p>
            <a:pPr marL="107314" marR="9525">
              <a:lnSpc>
                <a:spcPct val="116900"/>
              </a:lnSpc>
              <a:spcBef>
                <a:spcPts val="1225"/>
              </a:spcBef>
            </a:pP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Смоленская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икона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Божией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Матери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«Одигитрия»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-5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главная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0" dirty="0">
                <a:solidFill>
                  <a:srgbClr val="181818"/>
                </a:solidFill>
                <a:latin typeface="Tahoma"/>
                <a:cs typeface="Tahoma"/>
              </a:rPr>
              <a:t>христианская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святыня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земли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Смоленской. </a:t>
            </a:r>
            <a:r>
              <a:rPr sz="1550" spc="-4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5" dirty="0">
                <a:solidFill>
                  <a:srgbClr val="181818"/>
                </a:solidFill>
                <a:latin typeface="Tahoma"/>
                <a:cs typeface="Tahoma"/>
              </a:rPr>
              <a:t>Один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из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четырех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наиболее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почитаемых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 России образов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Пресвятой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Богородицы,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хранительница </a:t>
            </a:r>
            <a:r>
              <a:rPr sz="1550" spc="-4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западных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рубежей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Отечества </a:t>
            </a:r>
            <a:r>
              <a:rPr sz="1550" spc="13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древнего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Смоленска.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Значение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Одигитриевских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торжеств </a:t>
            </a:r>
            <a:r>
              <a:rPr sz="1550" spc="45" dirty="0">
                <a:solidFill>
                  <a:srgbClr val="181818"/>
                </a:solidFill>
                <a:latin typeface="Tahoma"/>
                <a:cs typeface="Tahoma"/>
              </a:rPr>
              <a:t>для </a:t>
            </a: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духовного</a:t>
            </a:r>
            <a:r>
              <a:rPr sz="15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единения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народа.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145" y="5167396"/>
            <a:ext cx="10058400" cy="2295525"/>
          </a:xfrm>
          <a:prstGeom prst="rect">
            <a:avLst/>
          </a:prstGeom>
          <a:solidFill>
            <a:srgbClr val="5270FF">
              <a:alpha val="497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ts val="2410"/>
              </a:lnSpc>
            </a:pPr>
            <a:r>
              <a:rPr sz="2050" spc="45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2050" spc="-3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2050" spc="2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2050" spc="8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2050" spc="-55" dirty="0">
                <a:solidFill>
                  <a:srgbClr val="181818"/>
                </a:solidFill>
                <a:latin typeface="Tahoma"/>
                <a:cs typeface="Tahoma"/>
              </a:rPr>
              <a:t>ж</a:t>
            </a:r>
            <a:r>
              <a:rPr sz="2050" spc="80" dirty="0">
                <a:solidFill>
                  <a:srgbClr val="181818"/>
                </a:solidFill>
                <a:latin typeface="Tahoma"/>
                <a:cs typeface="Tahoma"/>
              </a:rPr>
              <a:t>ни</a:t>
            </a:r>
            <a:r>
              <a:rPr sz="2050" spc="-20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2050" spc="14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-245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2050" spc="5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55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050" spc="-4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05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13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2050" spc="9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050" spc="-180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endParaRPr sz="2050">
              <a:latin typeface="Tahoma"/>
              <a:cs typeface="Tahoma"/>
            </a:endParaRPr>
          </a:p>
          <a:p>
            <a:pPr marL="87630">
              <a:lnSpc>
                <a:spcPct val="100000"/>
              </a:lnSpc>
              <a:spcBef>
                <a:spcPts val="1600"/>
              </a:spcBef>
            </a:pP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Святой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благоверный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князь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Владимир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25" dirty="0">
                <a:solidFill>
                  <a:srgbClr val="181818"/>
                </a:solidFill>
                <a:latin typeface="Tahoma"/>
                <a:cs typeface="Tahoma"/>
              </a:rPr>
              <a:t>Мономах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(принесение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иконы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Пресвятой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Богородицы</a:t>
            </a:r>
            <a:endParaRPr sz="1550">
              <a:latin typeface="Tahoma"/>
              <a:cs typeface="Tahoma"/>
            </a:endParaRPr>
          </a:p>
          <a:p>
            <a:pPr marL="87630" marR="162560">
              <a:lnSpc>
                <a:spcPct val="116900"/>
              </a:lnSpc>
              <a:spcBef>
                <a:spcPts val="5"/>
              </a:spcBef>
            </a:pP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«Одигитрия»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Смоленск;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царь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Алексей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Михайлович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(освобождение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Смоленска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от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поляков </a:t>
            </a:r>
            <a:r>
              <a:rPr sz="1550" spc="13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550" spc="1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возвращение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города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состав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Русского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государства,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возвращение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иконы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Одигитрии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Смоленской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Смоленск);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великий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0" dirty="0">
                <a:solidFill>
                  <a:srgbClr val="181818"/>
                </a:solidFill>
                <a:latin typeface="Tahoma"/>
                <a:cs typeface="Tahoma"/>
              </a:rPr>
              <a:t>русский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полководец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5" dirty="0">
                <a:solidFill>
                  <a:srgbClr val="181818"/>
                </a:solidFill>
                <a:latin typeface="Tahoma"/>
                <a:cs typeface="Tahoma"/>
              </a:rPr>
              <a:t>Михаил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Илларионович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30" dirty="0">
                <a:solidFill>
                  <a:srgbClr val="181818"/>
                </a:solidFill>
                <a:latin typeface="Tahoma"/>
                <a:cs typeface="Tahoma"/>
              </a:rPr>
              <a:t>Кутузов,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которому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присвоен</a:t>
            </a:r>
            <a:r>
              <a:rPr sz="1550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титул </a:t>
            </a:r>
            <a:r>
              <a:rPr sz="1550" spc="-4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князь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Смоленский(о подвигах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командующего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на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Смоленской </a:t>
            </a: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земле,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молебне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перед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иконой </a:t>
            </a:r>
            <a:r>
              <a:rPr sz="1550" spc="114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Одигитрии</a:t>
            </a:r>
            <a:r>
              <a:rPr sz="15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накануне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Бородинского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сражения)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398" y="7798251"/>
            <a:ext cx="9267190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2050" spc="-35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2050" spc="2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2050" spc="6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145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-3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2050" spc="13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2050" spc="9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050" spc="-35" dirty="0">
                <a:solidFill>
                  <a:srgbClr val="181818"/>
                </a:solidFill>
                <a:latin typeface="Tahoma"/>
                <a:cs typeface="Tahoma"/>
              </a:rPr>
              <a:t>сл</a:t>
            </a:r>
            <a:r>
              <a:rPr sz="2050" spc="160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-245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2050" spc="5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55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050" spc="-4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050" spc="6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05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13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2050" spc="9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050" spc="-180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endParaRPr sz="2050">
              <a:latin typeface="Tahoma"/>
              <a:cs typeface="Tahoma"/>
            </a:endParaRPr>
          </a:p>
          <a:p>
            <a:pPr marL="12700" marR="5080">
              <a:lnSpc>
                <a:spcPct val="116900"/>
              </a:lnSpc>
              <a:spcBef>
                <a:spcPts val="1285"/>
              </a:spcBef>
            </a:pP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Слова: </a:t>
            </a: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«Одигитрия»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(путеводительница) </a:t>
            </a:r>
            <a:r>
              <a:rPr sz="1550" spc="-55" dirty="0">
                <a:solidFill>
                  <a:srgbClr val="181818"/>
                </a:solidFill>
                <a:latin typeface="Tahoma"/>
                <a:cs typeface="Tahoma"/>
              </a:rPr>
              <a:t>–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духовный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символ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русских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побед,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святыня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 православного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воинства,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«надвратная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икона»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(большая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икона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на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воротах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Крепостной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0" dirty="0">
                <a:solidFill>
                  <a:srgbClr val="181818"/>
                </a:solidFill>
                <a:latin typeface="Tahoma"/>
                <a:cs typeface="Tahoma"/>
              </a:rPr>
              <a:t>стены, </a:t>
            </a:r>
            <a:r>
              <a:rPr sz="1550" spc="-4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хранящаяся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Успенском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кафедральном </a:t>
            </a: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соборе), </a:t>
            </a:r>
            <a:r>
              <a:rPr sz="1550" spc="10" dirty="0">
                <a:solidFill>
                  <a:srgbClr val="181818"/>
                </a:solidFill>
                <a:latin typeface="Tahoma"/>
                <a:cs typeface="Tahoma"/>
              </a:rPr>
              <a:t>«акафист»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(особое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песнопение;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550" spc="45" dirty="0">
                <a:solidFill>
                  <a:srgbClr val="181818"/>
                </a:solidFill>
                <a:latin typeface="Tahoma"/>
                <a:cs typeface="Tahoma"/>
              </a:rPr>
              <a:t>акафисте </a:t>
            </a:r>
            <a:r>
              <a:rPr sz="1550" spc="-4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Пресвятой </a:t>
            </a:r>
            <a:r>
              <a:rPr sz="1550" spc="85" dirty="0">
                <a:solidFill>
                  <a:srgbClr val="181818"/>
                </a:solidFill>
                <a:latin typeface="Tahoma"/>
                <a:cs typeface="Tahoma"/>
              </a:rPr>
              <a:t>Богородице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Одигитрии </a:t>
            </a:r>
            <a:r>
              <a:rPr sz="1550" spc="-45" dirty="0">
                <a:solidFill>
                  <a:srgbClr val="181818"/>
                </a:solidFill>
                <a:latin typeface="Tahoma"/>
                <a:cs typeface="Tahoma"/>
              </a:rPr>
              <a:t>(с </a:t>
            </a:r>
            <a:r>
              <a:rPr sz="1550" spc="-40" dirty="0">
                <a:solidFill>
                  <a:srgbClr val="181818"/>
                </a:solidFill>
                <a:latin typeface="Tahoma"/>
                <a:cs typeface="Tahoma"/>
              </a:rPr>
              <a:t>XIX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века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всегда </a:t>
            </a:r>
            <a:r>
              <a:rPr sz="1550" spc="60" dirty="0">
                <a:solidFill>
                  <a:srgbClr val="181818"/>
                </a:solidFill>
                <a:latin typeface="Tahoma"/>
                <a:cs typeface="Tahoma"/>
              </a:rPr>
              <a:t>читается </a:t>
            </a:r>
            <a:r>
              <a:rPr sz="1550" spc="110" dirty="0">
                <a:solidFill>
                  <a:srgbClr val="181818"/>
                </a:solidFill>
                <a:latin typeface="Tahoma"/>
                <a:cs typeface="Tahoma"/>
              </a:rPr>
              <a:t>по </a:t>
            </a:r>
            <a:r>
              <a:rPr sz="1550" spc="70" dirty="0">
                <a:solidFill>
                  <a:srgbClr val="181818"/>
                </a:solidFill>
                <a:latin typeface="Tahoma"/>
                <a:cs typeface="Tahoma"/>
              </a:rPr>
              <a:t>вторникам) </a:t>
            </a:r>
            <a:r>
              <a:rPr sz="1550" spc="160" dirty="0">
                <a:solidFill>
                  <a:srgbClr val="181818"/>
                </a:solidFill>
                <a:latin typeface="Tahoma"/>
                <a:cs typeface="Tahoma"/>
              </a:rPr>
              <a:t>мы </a:t>
            </a:r>
            <a:r>
              <a:rPr sz="1550" spc="120" dirty="0">
                <a:solidFill>
                  <a:srgbClr val="181818"/>
                </a:solidFill>
                <a:latin typeface="Tahoma"/>
                <a:cs typeface="Tahoma"/>
              </a:rPr>
              <a:t>слышим </a:t>
            </a:r>
            <a:r>
              <a:rPr sz="1550" spc="12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5" dirty="0">
                <a:solidFill>
                  <a:srgbClr val="181818"/>
                </a:solidFill>
                <a:latin typeface="Tahoma"/>
                <a:cs typeface="Tahoma"/>
              </a:rPr>
              <a:t>воспоминание</a:t>
            </a:r>
            <a:r>
              <a:rPr sz="15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14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0" dirty="0">
                <a:solidFill>
                  <a:srgbClr val="181818"/>
                </a:solidFill>
                <a:latin typeface="Tahoma"/>
                <a:cs typeface="Tahoma"/>
              </a:rPr>
              <a:t>многовековой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истории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Смоленска,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заступничестве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Пресвятой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Богородицы, </a:t>
            </a:r>
            <a:r>
              <a:rPr sz="1550" spc="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05" dirty="0">
                <a:solidFill>
                  <a:srgbClr val="181818"/>
                </a:solidFill>
                <a:latin typeface="Tahoma"/>
                <a:cs typeface="Tahoma"/>
              </a:rPr>
              <a:t>неизменных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победах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5" dirty="0">
                <a:solidFill>
                  <a:srgbClr val="181818"/>
                </a:solidFill>
                <a:latin typeface="Tahoma"/>
                <a:cs typeface="Tahoma"/>
              </a:rPr>
              <a:t>над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врагами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13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65" dirty="0">
                <a:solidFill>
                  <a:srgbClr val="181818"/>
                </a:solidFill>
                <a:latin typeface="Tahoma"/>
                <a:cs typeface="Tahoma"/>
              </a:rPr>
              <a:t>других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40" dirty="0">
                <a:solidFill>
                  <a:srgbClr val="181818"/>
                </a:solidFill>
                <a:latin typeface="Tahoma"/>
                <a:cs typeface="Tahoma"/>
              </a:rPr>
              <a:t>чудесах,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явленных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0" dirty="0">
                <a:solidFill>
                  <a:srgbClr val="181818"/>
                </a:solidFill>
                <a:latin typeface="Tahoma"/>
                <a:cs typeface="Tahoma"/>
              </a:rPr>
              <a:t>Одигитрией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95" dirty="0">
                <a:solidFill>
                  <a:srgbClr val="181818"/>
                </a:solidFill>
                <a:latin typeface="Tahoma"/>
                <a:cs typeface="Tahoma"/>
              </a:rPr>
              <a:t>на</a:t>
            </a:r>
            <a:r>
              <a:rPr sz="15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70" dirty="0">
                <a:solidFill>
                  <a:srgbClr val="181818"/>
                </a:solidFill>
                <a:latin typeface="Tahoma"/>
                <a:cs typeface="Tahoma"/>
              </a:rPr>
              <a:t>русской</a:t>
            </a:r>
            <a:r>
              <a:rPr sz="1550" spc="-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550" spc="55" dirty="0">
                <a:solidFill>
                  <a:srgbClr val="181818"/>
                </a:solidFill>
                <a:latin typeface="Tahoma"/>
                <a:cs typeface="Tahoma"/>
              </a:rPr>
              <a:t>земле.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58141" y="8904638"/>
            <a:ext cx="43757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1300" b="1" spc="20" dirty="0">
                <a:latin typeface="Tahoma"/>
                <a:cs typeface="Tahoma"/>
              </a:rPr>
              <a:t>Чудотворная</a:t>
            </a:r>
            <a:r>
              <a:rPr sz="1300" b="1" spc="-20" dirty="0">
                <a:latin typeface="Tahoma"/>
                <a:cs typeface="Tahoma"/>
              </a:rPr>
              <a:t> </a:t>
            </a:r>
            <a:r>
              <a:rPr sz="1300" b="1" spc="30" dirty="0">
                <a:latin typeface="Tahoma"/>
                <a:cs typeface="Tahoma"/>
              </a:rPr>
              <a:t>Смоленская</a:t>
            </a:r>
            <a:r>
              <a:rPr sz="1300" b="1" spc="-20" dirty="0">
                <a:latin typeface="Tahoma"/>
                <a:cs typeface="Tahoma"/>
              </a:rPr>
              <a:t> </a:t>
            </a:r>
            <a:r>
              <a:rPr sz="1300" b="1" spc="25" dirty="0">
                <a:latin typeface="Tahoma"/>
                <a:cs typeface="Tahoma"/>
              </a:rPr>
              <a:t>икона</a:t>
            </a:r>
            <a:r>
              <a:rPr sz="1300" b="1" spc="-20" dirty="0">
                <a:latin typeface="Tahoma"/>
                <a:cs typeface="Tahoma"/>
              </a:rPr>
              <a:t> </a:t>
            </a:r>
            <a:r>
              <a:rPr sz="1300" b="1" spc="40" dirty="0">
                <a:latin typeface="Tahoma"/>
                <a:cs typeface="Tahoma"/>
              </a:rPr>
              <a:t>Божией</a:t>
            </a:r>
            <a:r>
              <a:rPr sz="1300" b="1" spc="-15" dirty="0">
                <a:latin typeface="Tahoma"/>
                <a:cs typeface="Tahoma"/>
              </a:rPr>
              <a:t> </a:t>
            </a:r>
            <a:r>
              <a:rPr sz="1300" b="1" spc="40" dirty="0">
                <a:latin typeface="Tahoma"/>
                <a:cs typeface="Tahoma"/>
              </a:rPr>
              <a:t>Матери </a:t>
            </a:r>
            <a:r>
              <a:rPr sz="1300" b="1" spc="-370" dirty="0">
                <a:latin typeface="Tahoma"/>
                <a:cs typeface="Tahoma"/>
              </a:rPr>
              <a:t> </a:t>
            </a:r>
            <a:r>
              <a:rPr sz="1300" b="1" spc="5" dirty="0">
                <a:latin typeface="Tahoma"/>
                <a:cs typeface="Tahoma"/>
              </a:rPr>
              <a:t>"Одигитрия". </a:t>
            </a:r>
            <a:r>
              <a:rPr sz="1300" b="1" spc="30" dirty="0">
                <a:latin typeface="Tahoma"/>
                <a:cs typeface="Tahoma"/>
              </a:rPr>
              <a:t>Хранится </a:t>
            </a:r>
            <a:r>
              <a:rPr sz="1300" b="1" spc="10" dirty="0">
                <a:latin typeface="Tahoma"/>
                <a:cs typeface="Tahoma"/>
              </a:rPr>
              <a:t>в </a:t>
            </a:r>
            <a:r>
              <a:rPr sz="1300" b="1" spc="30" dirty="0">
                <a:latin typeface="Tahoma"/>
                <a:cs typeface="Tahoma"/>
              </a:rPr>
              <a:t>Свято-Успенском </a:t>
            </a:r>
            <a:r>
              <a:rPr sz="1300" b="1" spc="35" dirty="0">
                <a:latin typeface="Tahoma"/>
                <a:cs typeface="Tahoma"/>
              </a:rPr>
              <a:t> </a:t>
            </a:r>
            <a:r>
              <a:rPr sz="1300" b="1" spc="15" dirty="0">
                <a:latin typeface="Tahoma"/>
                <a:cs typeface="Tahoma"/>
              </a:rPr>
              <a:t>кафедральном</a:t>
            </a:r>
            <a:r>
              <a:rPr sz="1300" b="1" spc="-30" dirty="0">
                <a:latin typeface="Tahoma"/>
                <a:cs typeface="Tahoma"/>
              </a:rPr>
              <a:t> </a:t>
            </a:r>
            <a:r>
              <a:rPr sz="1300" b="1" spc="50" dirty="0">
                <a:latin typeface="Tahoma"/>
                <a:cs typeface="Tahoma"/>
              </a:rPr>
              <a:t>соборе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-50" dirty="0">
                <a:latin typeface="Tahoma"/>
                <a:cs typeface="Tahoma"/>
              </a:rPr>
              <a:t>г.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35" dirty="0">
                <a:latin typeface="Tahoma"/>
                <a:cs typeface="Tahoma"/>
              </a:rPr>
              <a:t>Смоленска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E81778-9F88-4399-83FF-CB1A22B74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18287998" y="999217"/>
                </a:moveTo>
                <a:lnTo>
                  <a:pt x="40306" y="999217"/>
                </a:lnTo>
                <a:lnTo>
                  <a:pt x="0" y="992669"/>
                </a:lnTo>
                <a:lnTo>
                  <a:pt x="0" y="6547"/>
                </a:lnTo>
                <a:lnTo>
                  <a:pt x="40305" y="0"/>
                </a:lnTo>
                <a:lnTo>
                  <a:pt x="18287998" y="0"/>
                </a:lnTo>
                <a:lnTo>
                  <a:pt x="18287998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1867" y="1318736"/>
            <a:ext cx="4773050" cy="71595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6503" y="1318736"/>
            <a:ext cx="10420350" cy="2495550"/>
          </a:xfrm>
          <a:prstGeom prst="rect">
            <a:avLst/>
          </a:prstGeom>
          <a:solidFill>
            <a:srgbClr val="FF66C3">
              <a:alpha val="49798"/>
            </a:srgbClr>
          </a:solidFill>
        </p:spPr>
        <p:txBody>
          <a:bodyPr vert="horz" wrap="square" lIns="0" tIns="889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700"/>
              </a:spcBef>
            </a:pPr>
            <a:r>
              <a:rPr sz="2050" spc="-20" dirty="0">
                <a:solidFill>
                  <a:srgbClr val="181818"/>
                </a:solidFill>
                <a:latin typeface="Tahoma"/>
                <a:cs typeface="Tahoma"/>
              </a:rPr>
              <a:t>Л</a:t>
            </a:r>
            <a:r>
              <a:rPr sz="2050" spc="-1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-45" dirty="0">
                <a:solidFill>
                  <a:srgbClr val="181818"/>
                </a:solidFill>
                <a:latin typeface="Tahoma"/>
                <a:cs typeface="Tahoma"/>
              </a:rPr>
              <a:t>д</a:t>
            </a:r>
            <a:r>
              <a:rPr sz="2050" spc="-1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70" dirty="0">
                <a:solidFill>
                  <a:srgbClr val="181818"/>
                </a:solidFill>
                <a:latin typeface="Tahoma"/>
                <a:cs typeface="Tahoma"/>
              </a:rPr>
              <a:t>н</a:t>
            </a:r>
            <a:r>
              <a:rPr sz="2050" spc="-30" dirty="0">
                <a:solidFill>
                  <a:srgbClr val="181818"/>
                </a:solidFill>
                <a:latin typeface="Tahoma"/>
                <a:cs typeface="Tahoma"/>
              </a:rPr>
              <a:t>к</a:t>
            </a:r>
            <a:r>
              <a:rPr sz="2050" spc="5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-250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2050" spc="45" dirty="0">
                <a:solidFill>
                  <a:srgbClr val="181818"/>
                </a:solidFill>
                <a:latin typeface="Tahoma"/>
                <a:cs typeface="Tahoma"/>
              </a:rPr>
              <a:t>3</a:t>
            </a:r>
            <a:r>
              <a:rPr sz="205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spc="45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050" spc="50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050" spc="-45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050" spc="50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050" spc="-10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050" spc="12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2050" spc="85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050" spc="-185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endParaRPr sz="2050">
              <a:latin typeface="Tahoma"/>
              <a:cs typeface="Tahoma"/>
            </a:endParaRPr>
          </a:p>
          <a:p>
            <a:pPr marL="88900" marR="20955">
              <a:lnSpc>
                <a:spcPct val="113599"/>
              </a:lnSpc>
              <a:spcBef>
                <a:spcPts val="1165"/>
              </a:spcBef>
            </a:pP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1.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Предание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написании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иконы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Пресвятой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Богородицы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«Одигитрия»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евангелистом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Лукой,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история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принесения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иконы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Смоленск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святым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благоверным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князем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Владимиром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Мономахом.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2. </a:t>
            </a:r>
            <a:r>
              <a:rPr sz="1650" spc="-5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Путешествие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иконы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разные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исторические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эпохи,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неизменное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возвращение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Смоленск. </a:t>
            </a:r>
            <a:r>
              <a:rPr sz="1650" spc="120" dirty="0">
                <a:solidFill>
                  <a:srgbClr val="181818"/>
                </a:solidFill>
                <a:latin typeface="Tahoma"/>
                <a:cs typeface="Tahoma"/>
              </a:rPr>
              <a:t>Помощь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Пресвятой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Богородицы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сражениях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войнах </a:t>
            </a:r>
            <a:r>
              <a:rPr sz="1650" spc="10" dirty="0">
                <a:solidFill>
                  <a:srgbClr val="181818"/>
                </a:solidFill>
                <a:latin typeface="Tahoma"/>
                <a:cs typeface="Tahoma"/>
              </a:rPr>
              <a:t>ее. </a:t>
            </a: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3.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Главная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святыня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Смоленской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земли. </a:t>
            </a:r>
            <a:r>
              <a:rPr sz="1650" spc="30" dirty="0">
                <a:solidFill>
                  <a:srgbClr val="181818"/>
                </a:solidFill>
                <a:latin typeface="Tahoma"/>
                <a:cs typeface="Tahoma"/>
              </a:rPr>
              <a:t>Какая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икона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хранится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Свято-Успенском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соборе.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Что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такое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Одигитриевские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торжества,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почему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это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один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из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любимых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праздников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смолян.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510" y="4334750"/>
            <a:ext cx="10420350" cy="2371725"/>
          </a:xfrm>
          <a:prstGeom prst="rect">
            <a:avLst/>
          </a:prstGeom>
          <a:solidFill>
            <a:srgbClr val="7DD957">
              <a:alpha val="497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11760">
              <a:lnSpc>
                <a:spcPts val="2490"/>
              </a:lnSpc>
            </a:pPr>
            <a:r>
              <a:rPr sz="2100" spc="65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100" spc="180" dirty="0">
                <a:solidFill>
                  <a:srgbClr val="181818"/>
                </a:solidFill>
                <a:latin typeface="Tahoma"/>
                <a:cs typeface="Tahoma"/>
              </a:rPr>
              <a:t>щ</a:t>
            </a:r>
            <a:r>
              <a:rPr sz="2100" spc="85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2100" spc="40" dirty="0">
                <a:solidFill>
                  <a:srgbClr val="181818"/>
                </a:solidFill>
                <a:latin typeface="Tahoma"/>
                <a:cs typeface="Tahoma"/>
              </a:rPr>
              <a:t>в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ор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-240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100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100" spc="1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100" spc="15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2100" spc="114" dirty="0">
                <a:solidFill>
                  <a:srgbClr val="181818"/>
                </a:solidFill>
                <a:latin typeface="Tahoma"/>
                <a:cs typeface="Tahoma"/>
              </a:rPr>
              <a:t>ы</a:t>
            </a:r>
            <a:r>
              <a:rPr sz="2100" spc="-175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endParaRPr sz="2100">
              <a:latin typeface="Tahoma"/>
              <a:cs typeface="Tahoma"/>
            </a:endParaRPr>
          </a:p>
          <a:p>
            <a:pPr marL="111760" marR="23495">
              <a:lnSpc>
                <a:spcPct val="113599"/>
              </a:lnSpc>
              <a:spcBef>
                <a:spcPts val="1290"/>
              </a:spcBef>
            </a:pP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1.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Интервью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древлехранителем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Смоленской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епархии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(отвечающим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за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сохранение памятников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истории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культуры </a:t>
            </a:r>
            <a:r>
              <a:rPr sz="1650" spc="30" dirty="0">
                <a:solidFill>
                  <a:srgbClr val="181818"/>
                </a:solidFill>
                <a:latin typeface="Tahoma"/>
                <a:cs typeface="Tahoma"/>
              </a:rPr>
              <a:t>епархии).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Темы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беседы: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сохранение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святынь в православных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храмах.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Масштабная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реставрация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надвратной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иконы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 </a:t>
            </a:r>
            <a:r>
              <a:rPr sz="1650" spc="-10" dirty="0">
                <a:solidFill>
                  <a:srgbClr val="181818"/>
                </a:solidFill>
                <a:latin typeface="Tahoma"/>
                <a:cs typeface="Tahoma"/>
              </a:rPr>
              <a:t>(2012–2014)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современные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особенности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 хранения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иконы. </a:t>
            </a: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2.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Интервью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с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организатором </a:t>
            </a:r>
            <a:r>
              <a:rPr sz="1650" spc="-65" dirty="0">
                <a:solidFill>
                  <a:srgbClr val="181818"/>
                </a:solidFill>
                <a:latin typeface="Tahoma"/>
                <a:cs typeface="Tahoma"/>
              </a:rPr>
              <a:t>XVI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Международного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Одигитриевского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крестного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хода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(представитель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Витебской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30" dirty="0">
                <a:solidFill>
                  <a:srgbClr val="181818"/>
                </a:solidFill>
                <a:latin typeface="Tahoma"/>
                <a:cs typeface="Tahoma"/>
              </a:rPr>
              <a:t>епархии).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Темы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беседы: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значение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для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духовного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единения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братских </a:t>
            </a:r>
            <a:r>
              <a:rPr sz="1650" spc="-5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народов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России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0" dirty="0">
                <a:solidFill>
                  <a:srgbClr val="181818"/>
                </a:solidFill>
                <a:latin typeface="Tahoma"/>
                <a:cs typeface="Tahoma"/>
              </a:rPr>
              <a:t>Беларуси;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история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Крестного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5" dirty="0">
                <a:solidFill>
                  <a:srgbClr val="181818"/>
                </a:solidFill>
                <a:latin typeface="Tahoma"/>
                <a:cs typeface="Tahoma"/>
              </a:rPr>
              <a:t>хода,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участники,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особенности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организации.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521" y="7233188"/>
            <a:ext cx="10420350" cy="2647950"/>
          </a:xfrm>
          <a:prstGeom prst="rect">
            <a:avLst/>
          </a:prstGeom>
          <a:solidFill>
            <a:srgbClr val="A3545D">
              <a:alpha val="49798"/>
            </a:srgbClr>
          </a:solidFill>
        </p:spPr>
        <p:txBody>
          <a:bodyPr vert="horz" wrap="square" lIns="0" tIns="5397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425"/>
              </a:spcBef>
            </a:pPr>
            <a:r>
              <a:rPr sz="2100" spc="235" dirty="0">
                <a:solidFill>
                  <a:srgbClr val="181818"/>
                </a:solidFill>
                <a:latin typeface="Tahoma"/>
                <a:cs typeface="Tahoma"/>
              </a:rPr>
              <a:t>М</a:t>
            </a:r>
            <a:r>
              <a:rPr sz="2100" spc="2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2100" spc="-25" dirty="0">
                <a:solidFill>
                  <a:srgbClr val="181818"/>
                </a:solidFill>
                <a:latin typeface="Tahoma"/>
                <a:cs typeface="Tahoma"/>
              </a:rPr>
              <a:t>с</a:t>
            </a:r>
            <a:r>
              <a:rPr sz="2100" spc="-5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2100" spc="140" dirty="0">
                <a:solidFill>
                  <a:srgbClr val="181818"/>
                </a:solidFill>
                <a:latin typeface="Tahoma"/>
                <a:cs typeface="Tahoma"/>
              </a:rPr>
              <a:t>о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100" spc="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2100" spc="-55" dirty="0">
                <a:solidFill>
                  <a:srgbClr val="181818"/>
                </a:solidFill>
                <a:latin typeface="Tahoma"/>
                <a:cs typeface="Tahoma"/>
              </a:rPr>
              <a:t>т</a:t>
            </a:r>
            <a:r>
              <a:rPr sz="2100" spc="5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2100" spc="-35" dirty="0">
                <a:solidFill>
                  <a:srgbClr val="181818"/>
                </a:solidFill>
                <a:latin typeface="Tahoma"/>
                <a:cs typeface="Tahoma"/>
              </a:rPr>
              <a:t>ж</a:t>
            </a:r>
            <a:r>
              <a:rPr sz="2100" spc="20" dirty="0">
                <a:solidFill>
                  <a:srgbClr val="181818"/>
                </a:solidFill>
                <a:latin typeface="Tahoma"/>
                <a:cs typeface="Tahoma"/>
              </a:rPr>
              <a:t>е</a:t>
            </a:r>
            <a:r>
              <a:rPr sz="2100" spc="100" dirty="0">
                <a:solidFill>
                  <a:srgbClr val="181818"/>
                </a:solidFill>
                <a:latin typeface="Tahoma"/>
                <a:cs typeface="Tahoma"/>
              </a:rPr>
              <a:t>ни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я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-240" dirty="0">
                <a:solidFill>
                  <a:srgbClr val="181818"/>
                </a:solidFill>
                <a:latin typeface="Tahoma"/>
                <a:cs typeface="Tahoma"/>
              </a:rPr>
              <a:t>(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r>
              <a:rPr sz="2100" spc="-2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spc="70" dirty="0">
                <a:solidFill>
                  <a:srgbClr val="181818"/>
                </a:solidFill>
                <a:latin typeface="Tahoma"/>
                <a:cs typeface="Tahoma"/>
              </a:rPr>
              <a:t>п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ро</a:t>
            </a:r>
            <a:r>
              <a:rPr sz="2100" spc="-30" dirty="0">
                <a:solidFill>
                  <a:srgbClr val="181818"/>
                </a:solidFill>
                <a:latin typeface="Tahoma"/>
                <a:cs typeface="Tahoma"/>
              </a:rPr>
              <a:t>г</a:t>
            </a:r>
            <a:r>
              <a:rPr sz="2100" spc="75" dirty="0">
                <a:solidFill>
                  <a:srgbClr val="181818"/>
                </a:solidFill>
                <a:latin typeface="Tahoma"/>
                <a:cs typeface="Tahoma"/>
              </a:rPr>
              <a:t>р</a:t>
            </a:r>
            <a:r>
              <a:rPr sz="2100" spc="1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100" spc="155" dirty="0">
                <a:solidFill>
                  <a:srgbClr val="181818"/>
                </a:solidFill>
                <a:latin typeface="Tahoma"/>
                <a:cs typeface="Tahoma"/>
              </a:rPr>
              <a:t>мм</a:t>
            </a:r>
            <a:r>
              <a:rPr sz="2100" spc="15" dirty="0">
                <a:solidFill>
                  <a:srgbClr val="181818"/>
                </a:solidFill>
                <a:latin typeface="Tahoma"/>
                <a:cs typeface="Tahoma"/>
              </a:rPr>
              <a:t>а</a:t>
            </a:r>
            <a:r>
              <a:rPr sz="2100" spc="-175" dirty="0">
                <a:solidFill>
                  <a:srgbClr val="181818"/>
                </a:solidFill>
                <a:latin typeface="Tahoma"/>
                <a:cs typeface="Tahoma"/>
              </a:rPr>
              <a:t>)</a:t>
            </a:r>
            <a:endParaRPr sz="2100">
              <a:latin typeface="Tahoma"/>
              <a:cs typeface="Tahoma"/>
            </a:endParaRPr>
          </a:p>
          <a:p>
            <a:pPr marL="88900" marR="163195">
              <a:lnSpc>
                <a:spcPct val="113599"/>
              </a:lnSpc>
              <a:spcBef>
                <a:spcPts val="1290"/>
              </a:spcBef>
            </a:pP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Радио-путешествие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по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храмам,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где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хранятся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самые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почитаемые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0" dirty="0">
                <a:solidFill>
                  <a:srgbClr val="181818"/>
                </a:solidFill>
                <a:latin typeface="Tahoma"/>
                <a:cs typeface="Tahoma"/>
              </a:rPr>
              <a:t>иконы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Смоленской.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-15" dirty="0">
                <a:solidFill>
                  <a:srgbClr val="181818"/>
                </a:solidFill>
                <a:latin typeface="Tahoma"/>
                <a:cs typeface="Tahoma"/>
              </a:rPr>
              <a:t>1. </a:t>
            </a:r>
            <a:r>
              <a:rPr sz="1650" spc="-1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Свято-Успенский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кафедральный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собор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(надвратная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икона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Одигитрии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–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главная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святыня)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–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история </a:t>
            </a:r>
            <a:r>
              <a:rPr sz="1650" spc="-5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Смоленской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иконы; ее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пребывание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расположении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русской </a:t>
            </a:r>
            <a:r>
              <a:rPr sz="1650" spc="100" dirty="0">
                <a:solidFill>
                  <a:srgbClr val="181818"/>
                </a:solidFill>
                <a:latin typeface="Tahoma"/>
                <a:cs typeface="Tahoma"/>
              </a:rPr>
              <a:t>армии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во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время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Отечественной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95" dirty="0">
                <a:solidFill>
                  <a:srgbClr val="181818"/>
                </a:solidFill>
                <a:latin typeface="Tahoma"/>
                <a:cs typeface="Tahoma"/>
              </a:rPr>
              <a:t>войны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1812 </a:t>
            </a:r>
            <a:r>
              <a:rPr sz="1650" dirty="0">
                <a:solidFill>
                  <a:srgbClr val="181818"/>
                </a:solidFill>
                <a:latin typeface="Tahoma"/>
                <a:cs typeface="Tahoma"/>
              </a:rPr>
              <a:t>года;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Одигитриевские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торжества 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–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«Смоленская </a:t>
            </a:r>
            <a:r>
              <a:rPr sz="1650" spc="-10" dirty="0">
                <a:solidFill>
                  <a:srgbClr val="181818"/>
                </a:solidFill>
                <a:latin typeface="Tahoma"/>
                <a:cs typeface="Tahoma"/>
              </a:rPr>
              <a:t>Пасха»;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храм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Святой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Троицы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в </a:t>
            </a:r>
            <a:r>
              <a:rPr sz="1650" spc="30" dirty="0">
                <a:solidFill>
                  <a:srgbClr val="181818"/>
                </a:solidFill>
                <a:latin typeface="Tahoma"/>
                <a:cs typeface="Tahoma"/>
              </a:rPr>
              <a:t>селе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0" dirty="0">
                <a:solidFill>
                  <a:srgbClr val="181818"/>
                </a:solidFill>
                <a:latin typeface="Tahoma"/>
                <a:cs typeface="Tahoma"/>
              </a:rPr>
              <a:t>Микулино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(микулинский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список) </a:t>
            </a:r>
            <a:r>
              <a:rPr sz="1650" spc="-75" dirty="0">
                <a:solidFill>
                  <a:srgbClr val="181818"/>
                </a:solidFill>
                <a:latin typeface="Tahoma"/>
                <a:cs typeface="Tahoma"/>
              </a:rPr>
              <a:t>-</a:t>
            </a:r>
            <a:r>
              <a:rPr sz="1650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место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кровопролитных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боев,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где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8 </a:t>
            </a:r>
            <a:r>
              <a:rPr sz="1650" spc="75" dirty="0">
                <a:solidFill>
                  <a:srgbClr val="181818"/>
                </a:solidFill>
                <a:latin typeface="Tahoma"/>
                <a:cs typeface="Tahoma"/>
              </a:rPr>
              <a:t>мая </a:t>
            </a:r>
            <a:r>
              <a:rPr sz="1650" spc="35" dirty="0">
                <a:solidFill>
                  <a:srgbClr val="181818"/>
                </a:solidFill>
                <a:latin typeface="Tahoma"/>
                <a:cs typeface="Tahoma"/>
              </a:rPr>
              <a:t>1945 </a:t>
            </a:r>
            <a:r>
              <a:rPr sz="1650" spc="40" dirty="0">
                <a:solidFill>
                  <a:srgbClr val="181818"/>
                </a:solidFill>
                <a:latin typeface="Tahoma"/>
                <a:cs typeface="Tahoma"/>
              </a:rPr>
              <a:t>года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открыт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85" dirty="0">
                <a:solidFill>
                  <a:srgbClr val="181818"/>
                </a:solidFill>
                <a:latin typeface="Tahoma"/>
                <a:cs typeface="Tahoma"/>
              </a:rPr>
              <a:t>первый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памятник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героям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70" dirty="0">
                <a:solidFill>
                  <a:srgbClr val="181818"/>
                </a:solidFill>
                <a:latin typeface="Tahoma"/>
                <a:cs typeface="Tahoma"/>
              </a:rPr>
              <a:t>Великой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Отечественной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войны;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5" dirty="0">
                <a:solidFill>
                  <a:srgbClr val="181818"/>
                </a:solidFill>
                <a:latin typeface="Tahoma"/>
                <a:cs typeface="Tahoma"/>
              </a:rPr>
              <a:t>сейчас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– </a:t>
            </a:r>
            <a:r>
              <a:rPr sz="1650" spc="65" dirty="0">
                <a:solidFill>
                  <a:srgbClr val="181818"/>
                </a:solidFill>
                <a:latin typeface="Tahoma"/>
                <a:cs typeface="Tahoma"/>
              </a:rPr>
              <a:t>малонаселенное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5" dirty="0">
                <a:solidFill>
                  <a:srgbClr val="181818"/>
                </a:solidFill>
                <a:latin typeface="Tahoma"/>
                <a:cs typeface="Tahoma"/>
              </a:rPr>
              <a:t>село,</a:t>
            </a:r>
            <a:r>
              <a:rPr sz="1650" spc="-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однако</a:t>
            </a:r>
            <a:r>
              <a:rPr sz="1650" spc="-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 </a:t>
            </a:r>
            <a:r>
              <a:rPr sz="1650" spc="-5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его</a:t>
            </a:r>
            <a:r>
              <a:rPr sz="1650" spc="-9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181818"/>
                </a:solidFill>
                <a:latin typeface="Tahoma"/>
                <a:cs typeface="Tahoma"/>
              </a:rPr>
              <a:t>жители,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11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181818"/>
                </a:solidFill>
                <a:latin typeface="Tahoma"/>
                <a:cs typeface="Tahoma"/>
              </a:rPr>
              <a:t>ветераны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50" dirty="0">
                <a:solidFill>
                  <a:srgbClr val="181818"/>
                </a:solidFill>
                <a:latin typeface="Tahoma"/>
                <a:cs typeface="Tahoma"/>
              </a:rPr>
              <a:t>хранят</a:t>
            </a:r>
            <a:r>
              <a:rPr sz="1650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181818"/>
                </a:solidFill>
                <a:latin typeface="Tahoma"/>
                <a:cs typeface="Tahoma"/>
              </a:rPr>
              <a:t>святыню.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3652" y="266602"/>
            <a:ext cx="1383411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0" dirty="0">
                <a:solidFill>
                  <a:srgbClr val="FEFEFD"/>
                </a:solidFill>
              </a:rPr>
              <a:t>«СКВОЗНЫЕ»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60" dirty="0">
                <a:solidFill>
                  <a:srgbClr val="FEFEFD"/>
                </a:solidFill>
              </a:rPr>
              <a:t>ТЕМЫ.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50" dirty="0">
                <a:solidFill>
                  <a:srgbClr val="FEFEFD"/>
                </a:solidFill>
              </a:rPr>
              <a:t>ПРИМЕРЫ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50" dirty="0">
                <a:solidFill>
                  <a:srgbClr val="FEFEFD"/>
                </a:solidFill>
              </a:rPr>
              <a:t>СИНОПСИСОВ</a:t>
            </a:r>
            <a:r>
              <a:rPr sz="2650" spc="-25" dirty="0">
                <a:solidFill>
                  <a:srgbClr val="FEFEFD"/>
                </a:solidFill>
              </a:rPr>
              <a:t> </a:t>
            </a:r>
            <a:r>
              <a:rPr sz="2650" spc="105" dirty="0">
                <a:solidFill>
                  <a:srgbClr val="FEFEFD"/>
                </a:solidFill>
              </a:rPr>
              <a:t>ТЕМАТИЧЕСКИХ</a:t>
            </a:r>
            <a:r>
              <a:rPr sz="2650" spc="-20" dirty="0">
                <a:solidFill>
                  <a:srgbClr val="FEFEFD"/>
                </a:solidFill>
              </a:rPr>
              <a:t> </a:t>
            </a:r>
            <a:r>
              <a:rPr sz="2650" spc="135" dirty="0">
                <a:solidFill>
                  <a:srgbClr val="FEFEFD"/>
                </a:solidFill>
              </a:rPr>
              <a:t>ВЫПУСКОВ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12412463" y="8649964"/>
            <a:ext cx="457200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 marR="31750" algn="ctr">
              <a:lnSpc>
                <a:spcPct val="115399"/>
              </a:lnSpc>
              <a:spcBef>
                <a:spcPts val="100"/>
              </a:spcBef>
            </a:pPr>
            <a:r>
              <a:rPr sz="1300" b="1" spc="20" dirty="0">
                <a:latin typeface="Tahoma"/>
                <a:cs typeface="Tahoma"/>
              </a:rPr>
              <a:t>Чтимая </a:t>
            </a:r>
            <a:r>
              <a:rPr sz="1300" b="1" spc="10" dirty="0">
                <a:latin typeface="Tahoma"/>
                <a:cs typeface="Tahoma"/>
              </a:rPr>
              <a:t>святыня </a:t>
            </a:r>
            <a:r>
              <a:rPr sz="1300" b="1" spc="35" dirty="0">
                <a:latin typeface="Tahoma"/>
                <a:cs typeface="Tahoma"/>
              </a:rPr>
              <a:t>Смоленщины </a:t>
            </a:r>
            <a:r>
              <a:rPr sz="1300" b="1" spc="-180" dirty="0">
                <a:latin typeface="Tahoma"/>
                <a:cs typeface="Tahoma"/>
              </a:rPr>
              <a:t>– </a:t>
            </a:r>
            <a:r>
              <a:rPr sz="1300" b="1" spc="25" dirty="0">
                <a:latin typeface="Tahoma"/>
                <a:cs typeface="Tahoma"/>
              </a:rPr>
              <a:t>икона </a:t>
            </a:r>
            <a:r>
              <a:rPr sz="1300" b="1" spc="45" dirty="0">
                <a:latin typeface="Tahoma"/>
                <a:cs typeface="Tahoma"/>
              </a:rPr>
              <a:t>Одигитрии </a:t>
            </a:r>
            <a:r>
              <a:rPr sz="1300" b="1" spc="-370" dirty="0">
                <a:latin typeface="Tahoma"/>
                <a:cs typeface="Tahoma"/>
              </a:rPr>
              <a:t> </a:t>
            </a:r>
            <a:r>
              <a:rPr sz="1300" b="1" spc="-145" dirty="0">
                <a:latin typeface="Tahoma"/>
                <a:cs typeface="Tahoma"/>
              </a:rPr>
              <a:t>(</a:t>
            </a:r>
            <a:r>
              <a:rPr sz="1300" b="1" spc="60" dirty="0">
                <a:latin typeface="Tahoma"/>
                <a:cs typeface="Tahoma"/>
              </a:rPr>
              <a:t>с</a:t>
            </a:r>
            <a:r>
              <a:rPr sz="1300" b="1" spc="35" dirty="0">
                <a:latin typeface="Tahoma"/>
                <a:cs typeface="Tahoma"/>
              </a:rPr>
              <a:t>п</a:t>
            </a:r>
            <a:r>
              <a:rPr sz="1300" b="1" spc="60" dirty="0">
                <a:latin typeface="Tahoma"/>
                <a:cs typeface="Tahoma"/>
              </a:rPr>
              <a:t>ис</a:t>
            </a:r>
            <a:r>
              <a:rPr sz="1300" b="1" spc="30" dirty="0">
                <a:latin typeface="Tahoma"/>
                <a:cs typeface="Tahoma"/>
              </a:rPr>
              <a:t>о</a:t>
            </a:r>
            <a:r>
              <a:rPr sz="1300" b="1" spc="15" dirty="0">
                <a:latin typeface="Tahoma"/>
                <a:cs typeface="Tahoma"/>
              </a:rPr>
              <a:t>к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5" dirty="0">
                <a:latin typeface="Tahoma"/>
                <a:cs typeface="Tahoma"/>
              </a:rPr>
              <a:t>X</a:t>
            </a:r>
            <a:r>
              <a:rPr sz="1300" b="1" spc="65" dirty="0">
                <a:latin typeface="Tahoma"/>
                <a:cs typeface="Tahoma"/>
              </a:rPr>
              <a:t>V</a:t>
            </a:r>
            <a:r>
              <a:rPr sz="1300" b="1" spc="-215" dirty="0">
                <a:latin typeface="Tahoma"/>
                <a:cs typeface="Tahoma"/>
              </a:rPr>
              <a:t>II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5" dirty="0">
                <a:latin typeface="Tahoma"/>
                <a:cs typeface="Tahoma"/>
              </a:rPr>
              <a:t>в</a:t>
            </a:r>
            <a:r>
              <a:rPr sz="1300" b="1" spc="50" dirty="0">
                <a:latin typeface="Tahoma"/>
                <a:cs typeface="Tahoma"/>
              </a:rPr>
              <a:t>е</a:t>
            </a:r>
            <a:r>
              <a:rPr sz="1300" b="1" spc="10" dirty="0">
                <a:latin typeface="Tahoma"/>
                <a:cs typeface="Tahoma"/>
              </a:rPr>
              <a:t>к</a:t>
            </a:r>
            <a:r>
              <a:rPr sz="1300" b="1" spc="-5" dirty="0">
                <a:latin typeface="Tahoma"/>
                <a:cs typeface="Tahoma"/>
              </a:rPr>
              <a:t>а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65" dirty="0">
                <a:latin typeface="Tahoma"/>
                <a:cs typeface="Tahoma"/>
              </a:rPr>
              <a:t>с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dirty="0">
                <a:latin typeface="Tahoma"/>
                <a:cs typeface="Tahoma"/>
              </a:rPr>
              <a:t>ч</a:t>
            </a:r>
            <a:r>
              <a:rPr sz="1300" b="1" spc="10" dirty="0">
                <a:latin typeface="Tahoma"/>
                <a:cs typeface="Tahoma"/>
              </a:rPr>
              <a:t>у</a:t>
            </a:r>
            <a:r>
              <a:rPr sz="1300" b="1" spc="40" dirty="0">
                <a:latin typeface="Tahoma"/>
                <a:cs typeface="Tahoma"/>
              </a:rPr>
              <a:t>д</a:t>
            </a:r>
            <a:r>
              <a:rPr sz="1300" b="1" spc="30" dirty="0">
                <a:latin typeface="Tahoma"/>
                <a:cs typeface="Tahoma"/>
              </a:rPr>
              <a:t>о</a:t>
            </a:r>
            <a:r>
              <a:rPr sz="1300" b="1" spc="-15" dirty="0">
                <a:latin typeface="Tahoma"/>
                <a:cs typeface="Tahoma"/>
              </a:rPr>
              <a:t>т</a:t>
            </a:r>
            <a:r>
              <a:rPr sz="1300" b="1" spc="5" dirty="0">
                <a:latin typeface="Tahoma"/>
                <a:cs typeface="Tahoma"/>
              </a:rPr>
              <a:t>в</a:t>
            </a:r>
            <a:r>
              <a:rPr sz="1300" b="1" spc="30" dirty="0">
                <a:latin typeface="Tahoma"/>
                <a:cs typeface="Tahoma"/>
              </a:rPr>
              <a:t>о</a:t>
            </a:r>
            <a:r>
              <a:rPr sz="1300" b="1" spc="75" dirty="0">
                <a:latin typeface="Tahoma"/>
                <a:cs typeface="Tahoma"/>
              </a:rPr>
              <a:t>р</a:t>
            </a:r>
            <a:r>
              <a:rPr sz="1300" b="1" spc="40" dirty="0">
                <a:latin typeface="Tahoma"/>
                <a:cs typeface="Tahoma"/>
              </a:rPr>
              <a:t>н</a:t>
            </a:r>
            <a:r>
              <a:rPr sz="1300" b="1" spc="30" dirty="0">
                <a:latin typeface="Tahoma"/>
                <a:cs typeface="Tahoma"/>
              </a:rPr>
              <a:t>о</a:t>
            </a:r>
            <a:r>
              <a:rPr sz="1300" b="1" spc="-5" dirty="0">
                <a:latin typeface="Tahoma"/>
                <a:cs typeface="Tahoma"/>
              </a:rPr>
              <a:t>г</a:t>
            </a:r>
            <a:r>
              <a:rPr sz="1300" b="1" spc="35" dirty="0">
                <a:latin typeface="Tahoma"/>
                <a:cs typeface="Tahoma"/>
              </a:rPr>
              <a:t>о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40" dirty="0">
                <a:latin typeface="Tahoma"/>
                <a:cs typeface="Tahoma"/>
              </a:rPr>
              <a:t>н</a:t>
            </a:r>
            <a:r>
              <a:rPr sz="1300" b="1" spc="-10" dirty="0">
                <a:latin typeface="Tahoma"/>
                <a:cs typeface="Tahoma"/>
              </a:rPr>
              <a:t>а</a:t>
            </a:r>
            <a:r>
              <a:rPr sz="1300" b="1" spc="40" dirty="0">
                <a:latin typeface="Tahoma"/>
                <a:cs typeface="Tahoma"/>
              </a:rPr>
              <a:t>д</a:t>
            </a:r>
            <a:r>
              <a:rPr sz="1300" b="1" spc="5" dirty="0">
                <a:latin typeface="Tahoma"/>
                <a:cs typeface="Tahoma"/>
              </a:rPr>
              <a:t>в</a:t>
            </a:r>
            <a:r>
              <a:rPr sz="1300" b="1" spc="75" dirty="0">
                <a:latin typeface="Tahoma"/>
                <a:cs typeface="Tahoma"/>
              </a:rPr>
              <a:t>р</a:t>
            </a:r>
            <a:r>
              <a:rPr sz="1300" b="1" spc="-10" dirty="0">
                <a:latin typeface="Tahoma"/>
                <a:cs typeface="Tahoma"/>
              </a:rPr>
              <a:t>а</a:t>
            </a:r>
            <a:r>
              <a:rPr sz="1300" b="1" spc="-15" dirty="0">
                <a:latin typeface="Tahoma"/>
                <a:cs typeface="Tahoma"/>
              </a:rPr>
              <a:t>т</a:t>
            </a:r>
            <a:r>
              <a:rPr sz="1300" b="1" spc="40" dirty="0">
                <a:latin typeface="Tahoma"/>
                <a:cs typeface="Tahoma"/>
              </a:rPr>
              <a:t>н</a:t>
            </a:r>
            <a:r>
              <a:rPr sz="1300" b="1" spc="30" dirty="0">
                <a:latin typeface="Tahoma"/>
                <a:cs typeface="Tahoma"/>
              </a:rPr>
              <a:t>о</a:t>
            </a:r>
            <a:r>
              <a:rPr sz="1300" b="1" spc="-5" dirty="0">
                <a:latin typeface="Tahoma"/>
                <a:cs typeface="Tahoma"/>
              </a:rPr>
              <a:t>г</a:t>
            </a:r>
            <a:r>
              <a:rPr sz="1300" b="1" spc="20" dirty="0">
                <a:latin typeface="Tahoma"/>
                <a:cs typeface="Tahoma"/>
              </a:rPr>
              <a:t>о  </a:t>
            </a:r>
            <a:r>
              <a:rPr sz="1300" b="1" spc="35" dirty="0">
                <a:latin typeface="Tahoma"/>
                <a:cs typeface="Tahoma"/>
              </a:rPr>
              <a:t>Смоленского</a:t>
            </a:r>
            <a:r>
              <a:rPr sz="1300" b="1" spc="-30" dirty="0">
                <a:latin typeface="Tahoma"/>
                <a:cs typeface="Tahoma"/>
              </a:rPr>
              <a:t> </a:t>
            </a:r>
            <a:r>
              <a:rPr sz="1300" b="1" spc="25" dirty="0">
                <a:latin typeface="Tahoma"/>
                <a:cs typeface="Tahoma"/>
              </a:rPr>
              <a:t>образа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40" dirty="0">
                <a:latin typeface="Tahoma"/>
                <a:cs typeface="Tahoma"/>
              </a:rPr>
              <a:t>Божией</a:t>
            </a:r>
            <a:r>
              <a:rPr sz="1300" b="1" spc="-25" dirty="0">
                <a:latin typeface="Tahoma"/>
                <a:cs typeface="Tahoma"/>
              </a:rPr>
              <a:t> </a:t>
            </a:r>
            <a:r>
              <a:rPr sz="1300" b="1" spc="40" dirty="0">
                <a:latin typeface="Tahoma"/>
                <a:cs typeface="Tahoma"/>
              </a:rPr>
              <a:t>Матери</a:t>
            </a:r>
            <a:endParaRPr sz="1300">
              <a:latin typeface="Tahoma"/>
              <a:cs typeface="Tahoma"/>
            </a:endParaRPr>
          </a:p>
          <a:p>
            <a:pPr marL="12065" marR="5080" algn="ctr">
              <a:lnSpc>
                <a:spcPct val="115399"/>
              </a:lnSpc>
            </a:pPr>
            <a:r>
              <a:rPr sz="1300" b="1" spc="-25" dirty="0">
                <a:latin typeface="Tahoma"/>
                <a:cs typeface="Tahoma"/>
              </a:rPr>
              <a:t>«Одигитрия»).</a:t>
            </a:r>
            <a:r>
              <a:rPr sz="1300" b="1" spc="-35" dirty="0">
                <a:latin typeface="Tahoma"/>
                <a:cs typeface="Tahoma"/>
              </a:rPr>
              <a:t> </a:t>
            </a:r>
            <a:r>
              <a:rPr sz="1300" b="1" spc="30" dirty="0">
                <a:latin typeface="Tahoma"/>
                <a:cs typeface="Tahoma"/>
              </a:rPr>
              <a:t>Хранится</a:t>
            </a:r>
            <a:r>
              <a:rPr sz="1300" b="1" spc="-35" dirty="0">
                <a:latin typeface="Tahoma"/>
                <a:cs typeface="Tahoma"/>
              </a:rPr>
              <a:t> </a:t>
            </a:r>
            <a:r>
              <a:rPr sz="1300" b="1" spc="10" dirty="0">
                <a:latin typeface="Tahoma"/>
                <a:cs typeface="Tahoma"/>
              </a:rPr>
              <a:t>в</a:t>
            </a:r>
            <a:r>
              <a:rPr sz="1300" b="1" spc="-30" dirty="0">
                <a:latin typeface="Tahoma"/>
                <a:cs typeface="Tahoma"/>
              </a:rPr>
              <a:t> </a:t>
            </a:r>
            <a:r>
              <a:rPr sz="1300" b="1" spc="10" dirty="0">
                <a:latin typeface="Tahoma"/>
                <a:cs typeface="Tahoma"/>
              </a:rPr>
              <a:t>в</a:t>
            </a:r>
            <a:r>
              <a:rPr sz="1300" b="1" spc="-35" dirty="0">
                <a:latin typeface="Tahoma"/>
                <a:cs typeface="Tahoma"/>
              </a:rPr>
              <a:t> </a:t>
            </a:r>
            <a:r>
              <a:rPr sz="1300" b="1" spc="25" dirty="0">
                <a:latin typeface="Tahoma"/>
                <a:cs typeface="Tahoma"/>
              </a:rPr>
              <a:t>Свято-Троицком</a:t>
            </a:r>
            <a:r>
              <a:rPr sz="1300" b="1" spc="-35" dirty="0">
                <a:latin typeface="Tahoma"/>
                <a:cs typeface="Tahoma"/>
              </a:rPr>
              <a:t> </a:t>
            </a:r>
            <a:r>
              <a:rPr sz="1300" b="1" spc="25" dirty="0">
                <a:latin typeface="Tahoma"/>
                <a:cs typeface="Tahoma"/>
              </a:rPr>
              <a:t>храме </a:t>
            </a:r>
            <a:r>
              <a:rPr sz="1300" b="1" spc="-365" dirty="0">
                <a:latin typeface="Tahoma"/>
                <a:cs typeface="Tahoma"/>
              </a:rPr>
              <a:t> </a:t>
            </a:r>
            <a:r>
              <a:rPr sz="1300" b="1" spc="25" dirty="0">
                <a:latin typeface="Tahoma"/>
                <a:cs typeface="Tahoma"/>
              </a:rPr>
              <a:t>села</a:t>
            </a:r>
            <a:r>
              <a:rPr sz="1300" b="1" spc="-30" dirty="0">
                <a:latin typeface="Tahoma"/>
                <a:cs typeface="Tahoma"/>
              </a:rPr>
              <a:t> </a:t>
            </a:r>
            <a:r>
              <a:rPr sz="1300" b="1" spc="20" dirty="0">
                <a:latin typeface="Tahoma"/>
                <a:cs typeface="Tahoma"/>
              </a:rPr>
              <a:t>Микулино.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0D1BB-74D8-49D7-9DDA-C19E304A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0" y="999217"/>
                </a:moveTo>
                <a:lnTo>
                  <a:pt x="0" y="0"/>
                </a:lnTo>
                <a:lnTo>
                  <a:pt x="18287998" y="0"/>
                </a:lnTo>
                <a:lnTo>
                  <a:pt x="18287998" y="999217"/>
                </a:lnTo>
                <a:lnTo>
                  <a:pt x="0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964" y="273231"/>
            <a:ext cx="386461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75" dirty="0">
                <a:solidFill>
                  <a:srgbClr val="FFFFFF"/>
                </a:solidFill>
              </a:rPr>
              <a:t>КРАЙ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160" dirty="0">
                <a:solidFill>
                  <a:srgbClr val="FFFFFF"/>
                </a:solidFill>
              </a:rPr>
              <a:t>СМОЛЕНСКИЙ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189091" y="1309936"/>
            <a:ext cx="11334115" cy="1495425"/>
          </a:xfrm>
          <a:custGeom>
            <a:avLst/>
            <a:gdLst/>
            <a:ahLst/>
            <a:cxnLst/>
            <a:rect l="l" t="t" r="r" b="b"/>
            <a:pathLst>
              <a:path w="11334115" h="1495425">
                <a:moveTo>
                  <a:pt x="11227248" y="1495425"/>
                </a:moveTo>
                <a:lnTo>
                  <a:pt x="106480" y="1495425"/>
                </a:lnTo>
                <a:lnTo>
                  <a:pt x="65090" y="1487066"/>
                </a:lnTo>
                <a:lnTo>
                  <a:pt x="31237" y="1464291"/>
                </a:lnTo>
                <a:lnTo>
                  <a:pt x="8386" y="1430551"/>
                </a:lnTo>
                <a:lnTo>
                  <a:pt x="0" y="1389298"/>
                </a:lnTo>
                <a:lnTo>
                  <a:pt x="0" y="106126"/>
                </a:lnTo>
                <a:lnTo>
                  <a:pt x="8386" y="64873"/>
                </a:lnTo>
                <a:lnTo>
                  <a:pt x="31237" y="31133"/>
                </a:lnTo>
                <a:lnTo>
                  <a:pt x="65090" y="8358"/>
                </a:lnTo>
                <a:lnTo>
                  <a:pt x="106480" y="0"/>
                </a:lnTo>
                <a:lnTo>
                  <a:pt x="11227248" y="0"/>
                </a:lnTo>
                <a:lnTo>
                  <a:pt x="11268639" y="8358"/>
                </a:lnTo>
                <a:lnTo>
                  <a:pt x="11302491" y="31133"/>
                </a:lnTo>
                <a:lnTo>
                  <a:pt x="11325342" y="64873"/>
                </a:lnTo>
                <a:lnTo>
                  <a:pt x="11333729" y="106126"/>
                </a:lnTo>
                <a:lnTo>
                  <a:pt x="11333729" y="1389298"/>
                </a:lnTo>
                <a:lnTo>
                  <a:pt x="11325342" y="1430551"/>
                </a:lnTo>
                <a:lnTo>
                  <a:pt x="11302491" y="1464291"/>
                </a:lnTo>
                <a:lnTo>
                  <a:pt x="11268639" y="1487066"/>
                </a:lnTo>
                <a:lnTo>
                  <a:pt x="11227248" y="1495425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0986" y="1307055"/>
            <a:ext cx="10784205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>
              <a:lnSpc>
                <a:spcPct val="115100"/>
              </a:lnSpc>
              <a:spcBef>
                <a:spcPts val="100"/>
              </a:spcBef>
            </a:pPr>
            <a:r>
              <a:rPr sz="1900" spc="-150" dirty="0">
                <a:latin typeface="Tahoma"/>
                <a:cs typeface="Tahoma"/>
              </a:rPr>
              <a:t>«</a:t>
            </a:r>
            <a:r>
              <a:rPr sz="1900" spc="10" dirty="0">
                <a:latin typeface="Tahoma"/>
                <a:cs typeface="Tahoma"/>
              </a:rPr>
              <a:t>К</a:t>
            </a:r>
            <a:r>
              <a:rPr sz="1900" spc="105" dirty="0">
                <a:latin typeface="Tahoma"/>
                <a:cs typeface="Tahoma"/>
              </a:rPr>
              <a:t>р</a:t>
            </a:r>
            <a:r>
              <a:rPr sz="1900" spc="50" dirty="0">
                <a:latin typeface="Tahoma"/>
                <a:cs typeface="Tahoma"/>
              </a:rPr>
              <a:t>а</a:t>
            </a:r>
            <a:r>
              <a:rPr sz="1900" spc="130" dirty="0">
                <a:latin typeface="Tahoma"/>
                <a:cs typeface="Tahoma"/>
              </a:rPr>
              <a:t>й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50" dirty="0">
                <a:latin typeface="Tahoma"/>
                <a:cs typeface="Tahoma"/>
              </a:rPr>
              <a:t>С</a:t>
            </a:r>
            <a:r>
              <a:rPr sz="1900" spc="175" dirty="0">
                <a:latin typeface="Tahoma"/>
                <a:cs typeface="Tahoma"/>
              </a:rPr>
              <a:t>м</a:t>
            </a:r>
            <a:r>
              <a:rPr sz="1900" spc="110" dirty="0">
                <a:latin typeface="Tahoma"/>
                <a:cs typeface="Tahoma"/>
              </a:rPr>
              <a:t>о</a:t>
            </a:r>
            <a:r>
              <a:rPr sz="1900" spc="20" dirty="0">
                <a:latin typeface="Tahoma"/>
                <a:cs typeface="Tahoma"/>
              </a:rPr>
              <a:t>л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125" dirty="0">
                <a:latin typeface="Tahoma"/>
                <a:cs typeface="Tahoma"/>
              </a:rPr>
              <a:t>н</a:t>
            </a:r>
            <a:r>
              <a:rPr sz="1900" spc="20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125" dirty="0">
                <a:latin typeface="Tahoma"/>
                <a:cs typeface="Tahoma"/>
              </a:rPr>
              <a:t>ий</a:t>
            </a:r>
            <a:r>
              <a:rPr sz="1900" spc="-145" dirty="0">
                <a:latin typeface="Tahoma"/>
                <a:cs typeface="Tahoma"/>
              </a:rPr>
              <a:t>»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-80" dirty="0">
                <a:latin typeface="Tahoma"/>
                <a:cs typeface="Tahoma"/>
              </a:rPr>
              <a:t>-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30" dirty="0">
                <a:latin typeface="Tahoma"/>
                <a:cs typeface="Tahoma"/>
              </a:rPr>
              <a:t>э</a:t>
            </a:r>
            <a:r>
              <a:rPr sz="1900" spc="-5" dirty="0">
                <a:latin typeface="Tahoma"/>
                <a:cs typeface="Tahoma"/>
              </a:rPr>
              <a:t>т</a:t>
            </a:r>
            <a:r>
              <a:rPr sz="1900" spc="114" dirty="0">
                <a:latin typeface="Tahoma"/>
                <a:cs typeface="Tahoma"/>
              </a:rPr>
              <a:t>о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20" dirty="0">
                <a:latin typeface="Tahoma"/>
                <a:cs typeface="Tahoma"/>
              </a:rPr>
              <a:t>д</a:t>
            </a:r>
            <a:r>
              <a:rPr sz="1900" spc="125" dirty="0">
                <a:latin typeface="Tahoma"/>
                <a:cs typeface="Tahoma"/>
              </a:rPr>
              <a:t>ин</a:t>
            </a:r>
            <a:r>
              <a:rPr sz="1900" spc="20" dirty="0">
                <a:latin typeface="Tahoma"/>
                <a:cs typeface="Tahoma"/>
              </a:rPr>
              <a:t>с</a:t>
            </a:r>
            <a:r>
              <a:rPr sz="1900" spc="-5" dirty="0">
                <a:latin typeface="Tahoma"/>
                <a:cs typeface="Tahoma"/>
              </a:rPr>
              <a:t>т</a:t>
            </a:r>
            <a:r>
              <a:rPr sz="1900" spc="75" dirty="0">
                <a:latin typeface="Tahoma"/>
                <a:cs typeface="Tahoma"/>
              </a:rPr>
              <a:t>в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125" dirty="0">
                <a:latin typeface="Tahoma"/>
                <a:cs typeface="Tahoma"/>
              </a:rPr>
              <a:t>нн</a:t>
            </a:r>
            <a:r>
              <a:rPr sz="1900" spc="140" dirty="0">
                <a:latin typeface="Tahoma"/>
                <a:cs typeface="Tahoma"/>
              </a:rPr>
              <a:t>ы</a:t>
            </a:r>
            <a:r>
              <a:rPr sz="1900" spc="130" dirty="0">
                <a:latin typeface="Tahoma"/>
                <a:cs typeface="Tahoma"/>
              </a:rPr>
              <a:t>й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5" dirty="0">
                <a:latin typeface="Tahoma"/>
                <a:cs typeface="Tahoma"/>
              </a:rPr>
              <a:t>ж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175" dirty="0">
                <a:latin typeface="Tahoma"/>
                <a:cs typeface="Tahoma"/>
              </a:rPr>
              <a:t>м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20" dirty="0">
                <a:latin typeface="Tahoma"/>
                <a:cs typeface="Tahoma"/>
              </a:rPr>
              <a:t>с</a:t>
            </a:r>
            <a:r>
              <a:rPr sz="1900" spc="45" dirty="0">
                <a:latin typeface="Tahoma"/>
                <a:cs typeface="Tahoma"/>
              </a:rPr>
              <a:t>я</a:t>
            </a:r>
            <a:r>
              <a:rPr sz="1900" spc="114" dirty="0">
                <a:latin typeface="Tahoma"/>
                <a:cs typeface="Tahoma"/>
              </a:rPr>
              <a:t>ч</a:t>
            </a:r>
            <a:r>
              <a:rPr sz="1900" spc="125" dirty="0">
                <a:latin typeface="Tahoma"/>
                <a:cs typeface="Tahoma"/>
              </a:rPr>
              <a:t>н</a:t>
            </a:r>
            <a:r>
              <a:rPr sz="1900" spc="140" dirty="0">
                <a:latin typeface="Tahoma"/>
                <a:cs typeface="Tahoma"/>
              </a:rPr>
              <a:t>ы</a:t>
            </a:r>
            <a:r>
              <a:rPr sz="1900" spc="130" dirty="0">
                <a:latin typeface="Tahoma"/>
                <a:cs typeface="Tahoma"/>
              </a:rPr>
              <a:t>й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105" dirty="0">
                <a:latin typeface="Tahoma"/>
                <a:cs typeface="Tahoma"/>
              </a:rPr>
              <a:t>р</a:t>
            </a:r>
            <a:r>
              <a:rPr sz="1900" spc="50" dirty="0">
                <a:latin typeface="Tahoma"/>
                <a:cs typeface="Tahoma"/>
              </a:rPr>
              <a:t>а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75" dirty="0">
                <a:latin typeface="Tahoma"/>
                <a:cs typeface="Tahoma"/>
              </a:rPr>
              <a:t>в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20" dirty="0">
                <a:latin typeface="Tahoma"/>
                <a:cs typeface="Tahoma"/>
              </a:rPr>
              <a:t>д</a:t>
            </a:r>
            <a:r>
              <a:rPr sz="1900" spc="114" dirty="0">
                <a:latin typeface="Tahoma"/>
                <a:cs typeface="Tahoma"/>
              </a:rPr>
              <a:t>ч</a:t>
            </a:r>
            <a:r>
              <a:rPr sz="1900" spc="60" dirty="0">
                <a:latin typeface="Tahoma"/>
                <a:cs typeface="Tahoma"/>
              </a:rPr>
              <a:t>е</a:t>
            </a:r>
            <a:r>
              <a:rPr sz="1900" spc="20" dirty="0">
                <a:latin typeface="Tahoma"/>
                <a:cs typeface="Tahoma"/>
              </a:rPr>
              <a:t>с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125" dirty="0">
                <a:latin typeface="Tahoma"/>
                <a:cs typeface="Tahoma"/>
              </a:rPr>
              <a:t>и</a:t>
            </a:r>
            <a:r>
              <a:rPr sz="1900" spc="130" dirty="0">
                <a:latin typeface="Tahoma"/>
                <a:cs typeface="Tahoma"/>
              </a:rPr>
              <a:t>й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5" dirty="0">
                <a:latin typeface="Tahoma"/>
                <a:cs typeface="Tahoma"/>
              </a:rPr>
              <a:t>жу</a:t>
            </a:r>
            <a:r>
              <a:rPr sz="1900" spc="105" dirty="0">
                <a:latin typeface="Tahoma"/>
                <a:cs typeface="Tahoma"/>
              </a:rPr>
              <a:t>р</a:t>
            </a:r>
            <a:r>
              <a:rPr sz="1900" spc="125" dirty="0">
                <a:latin typeface="Tahoma"/>
                <a:cs typeface="Tahoma"/>
              </a:rPr>
              <a:t>н</a:t>
            </a:r>
            <a:r>
              <a:rPr sz="1900" spc="50" dirty="0">
                <a:latin typeface="Tahoma"/>
                <a:cs typeface="Tahoma"/>
              </a:rPr>
              <a:t>а</a:t>
            </a:r>
            <a:r>
              <a:rPr sz="1900" spc="20" dirty="0">
                <a:latin typeface="Tahoma"/>
                <a:cs typeface="Tahoma"/>
              </a:rPr>
              <a:t>л</a:t>
            </a:r>
            <a:r>
              <a:rPr sz="1900" spc="-110" dirty="0">
                <a:latin typeface="Tahoma"/>
                <a:cs typeface="Tahoma"/>
              </a:rPr>
              <a:t>,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30" dirty="0">
                <a:latin typeface="Tahoma"/>
                <a:cs typeface="Tahoma"/>
              </a:rPr>
              <a:t>к</a:t>
            </a:r>
            <a:r>
              <a:rPr sz="1900" spc="110" dirty="0">
                <a:latin typeface="Tahoma"/>
                <a:cs typeface="Tahoma"/>
              </a:rPr>
              <a:t>о</a:t>
            </a:r>
            <a:r>
              <a:rPr sz="1900" spc="-5" dirty="0">
                <a:latin typeface="Tahoma"/>
                <a:cs typeface="Tahoma"/>
              </a:rPr>
              <a:t>т</a:t>
            </a:r>
            <a:r>
              <a:rPr sz="1900" spc="110" dirty="0">
                <a:latin typeface="Tahoma"/>
                <a:cs typeface="Tahoma"/>
              </a:rPr>
              <a:t>о</a:t>
            </a:r>
            <a:r>
              <a:rPr sz="1900" spc="105" dirty="0">
                <a:latin typeface="Tahoma"/>
                <a:cs typeface="Tahoma"/>
              </a:rPr>
              <a:t>р</a:t>
            </a:r>
            <a:r>
              <a:rPr sz="1900" spc="140" dirty="0">
                <a:latin typeface="Tahoma"/>
                <a:cs typeface="Tahoma"/>
              </a:rPr>
              <a:t>ы</a:t>
            </a:r>
            <a:r>
              <a:rPr sz="1900" spc="90" dirty="0">
                <a:latin typeface="Tahoma"/>
                <a:cs typeface="Tahoma"/>
              </a:rPr>
              <a:t>й  </a:t>
            </a:r>
            <a:r>
              <a:rPr sz="1900" spc="75" dirty="0">
                <a:latin typeface="Tahoma"/>
                <a:cs typeface="Tahoma"/>
              </a:rPr>
              <a:t>выходит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80" dirty="0">
                <a:latin typeface="Tahoma"/>
                <a:cs typeface="Tahoma"/>
              </a:rPr>
              <a:t>в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40" dirty="0">
                <a:latin typeface="Tahoma"/>
                <a:cs typeface="Tahoma"/>
              </a:rPr>
              <a:t>свет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25" dirty="0">
                <a:latin typeface="Tahoma"/>
                <a:cs typeface="Tahoma"/>
              </a:rPr>
              <a:t>с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45" dirty="0">
                <a:latin typeface="Tahoma"/>
                <a:cs typeface="Tahoma"/>
              </a:rPr>
              <a:t>1990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50" dirty="0">
                <a:latin typeface="Tahoma"/>
                <a:cs typeface="Tahoma"/>
              </a:rPr>
              <a:t>года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85" dirty="0">
                <a:latin typeface="Tahoma"/>
                <a:cs typeface="Tahoma"/>
              </a:rPr>
              <a:t>непрерывно.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70" dirty="0">
                <a:latin typeface="Tahoma"/>
                <a:cs typeface="Tahoma"/>
              </a:rPr>
              <a:t>За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65" dirty="0">
                <a:latin typeface="Tahoma"/>
                <a:cs typeface="Tahoma"/>
              </a:rPr>
              <a:t>более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120" dirty="0">
                <a:latin typeface="Tahoma"/>
                <a:cs typeface="Tahoma"/>
              </a:rPr>
              <a:t>чем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50" dirty="0">
                <a:latin typeface="Tahoma"/>
                <a:cs typeface="Tahoma"/>
              </a:rPr>
              <a:t>30-летний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90" dirty="0">
                <a:latin typeface="Tahoma"/>
                <a:cs typeface="Tahoma"/>
              </a:rPr>
              <a:t>период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80" dirty="0">
                <a:latin typeface="Tahoma"/>
                <a:cs typeface="Tahoma"/>
              </a:rPr>
              <a:t>работы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80" dirty="0">
                <a:latin typeface="Tahoma"/>
                <a:cs typeface="Tahoma"/>
              </a:rPr>
              <a:t>накоплен </a:t>
            </a:r>
            <a:r>
              <a:rPr sz="1900" spc="85" dirty="0">
                <a:latin typeface="Tahoma"/>
                <a:cs typeface="Tahoma"/>
              </a:rPr>
              <a:t> </a:t>
            </a:r>
            <a:r>
              <a:rPr sz="1900" spc="114" dirty="0">
                <a:latin typeface="Tahoma"/>
                <a:cs typeface="Tahoma"/>
              </a:rPr>
              <a:t>огромный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80" dirty="0">
                <a:latin typeface="Tahoma"/>
                <a:cs typeface="Tahoma"/>
              </a:rPr>
              <a:t>массив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90" dirty="0">
                <a:latin typeface="Tahoma"/>
                <a:cs typeface="Tahoma"/>
              </a:rPr>
              <a:t>научных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75" dirty="0">
                <a:latin typeface="Tahoma"/>
                <a:cs typeface="Tahoma"/>
              </a:rPr>
              <a:t>публикаций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110" dirty="0">
                <a:latin typeface="Tahoma"/>
                <a:cs typeface="Tahoma"/>
              </a:rPr>
              <a:t>по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85" dirty="0">
                <a:latin typeface="Tahoma"/>
                <a:cs typeface="Tahoma"/>
              </a:rPr>
              <a:t>всем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65" dirty="0">
                <a:latin typeface="Tahoma"/>
                <a:cs typeface="Tahoma"/>
              </a:rPr>
              <a:t>разделам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130" dirty="0">
                <a:latin typeface="Tahoma"/>
                <a:cs typeface="Tahoma"/>
              </a:rPr>
              <a:t>и</a:t>
            </a:r>
            <a:r>
              <a:rPr sz="1900" spc="-105" dirty="0">
                <a:latin typeface="Tahoma"/>
                <a:cs typeface="Tahoma"/>
              </a:rPr>
              <a:t> </a:t>
            </a:r>
            <a:r>
              <a:rPr sz="1900" spc="90" dirty="0">
                <a:latin typeface="Tahoma"/>
                <a:cs typeface="Tahoma"/>
              </a:rPr>
              <a:t>темам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95" dirty="0">
                <a:latin typeface="Tahoma"/>
                <a:cs typeface="Tahoma"/>
              </a:rPr>
              <a:t>нашего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80" dirty="0">
                <a:latin typeface="Tahoma"/>
                <a:cs typeface="Tahoma"/>
              </a:rPr>
              <a:t>прошлого.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5828" y="5916931"/>
            <a:ext cx="11906250" cy="3619500"/>
          </a:xfrm>
          <a:custGeom>
            <a:avLst/>
            <a:gdLst/>
            <a:ahLst/>
            <a:cxnLst/>
            <a:rect l="l" t="t" r="r" b="b"/>
            <a:pathLst>
              <a:path w="11906250" h="3619500">
                <a:moveTo>
                  <a:pt x="11799394" y="3619500"/>
                </a:moveTo>
                <a:lnTo>
                  <a:pt x="106493" y="3619500"/>
                </a:lnTo>
                <a:lnTo>
                  <a:pt x="65097" y="3611124"/>
                </a:lnTo>
                <a:lnTo>
                  <a:pt x="31241" y="3588304"/>
                </a:lnTo>
                <a:lnTo>
                  <a:pt x="8387" y="3554497"/>
                </a:lnTo>
                <a:lnTo>
                  <a:pt x="0" y="3513162"/>
                </a:lnTo>
                <a:lnTo>
                  <a:pt x="0" y="106337"/>
                </a:lnTo>
                <a:lnTo>
                  <a:pt x="8387" y="65002"/>
                </a:lnTo>
                <a:lnTo>
                  <a:pt x="31241" y="31195"/>
                </a:lnTo>
                <a:lnTo>
                  <a:pt x="65097" y="8375"/>
                </a:lnTo>
                <a:lnTo>
                  <a:pt x="106493" y="0"/>
                </a:lnTo>
                <a:lnTo>
                  <a:pt x="11799394" y="0"/>
                </a:lnTo>
                <a:lnTo>
                  <a:pt x="11840789" y="8375"/>
                </a:lnTo>
                <a:lnTo>
                  <a:pt x="11874646" y="31195"/>
                </a:lnTo>
                <a:lnTo>
                  <a:pt x="11897500" y="65002"/>
                </a:lnTo>
                <a:lnTo>
                  <a:pt x="11905887" y="106337"/>
                </a:lnTo>
                <a:lnTo>
                  <a:pt x="11905887" y="3513162"/>
                </a:lnTo>
                <a:lnTo>
                  <a:pt x="11897500" y="3554497"/>
                </a:lnTo>
                <a:lnTo>
                  <a:pt x="11874646" y="3588304"/>
                </a:lnTo>
                <a:lnTo>
                  <a:pt x="11840789" y="3611124"/>
                </a:lnTo>
                <a:lnTo>
                  <a:pt x="11799394" y="3619500"/>
                </a:lnTo>
                <a:close/>
              </a:path>
            </a:pathLst>
          </a:custGeom>
          <a:solidFill>
            <a:srgbClr val="FF5757">
              <a:alpha val="478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816" y="3008227"/>
            <a:ext cx="11906250" cy="2324100"/>
          </a:xfrm>
          <a:custGeom>
            <a:avLst/>
            <a:gdLst/>
            <a:ahLst/>
            <a:cxnLst/>
            <a:rect l="l" t="t" r="r" b="b"/>
            <a:pathLst>
              <a:path w="11906250" h="2324100">
                <a:moveTo>
                  <a:pt x="11799287" y="2324099"/>
                </a:moveTo>
                <a:lnTo>
                  <a:pt x="106492" y="2324099"/>
                </a:lnTo>
                <a:lnTo>
                  <a:pt x="65097" y="2315713"/>
                </a:lnTo>
                <a:lnTo>
                  <a:pt x="31241" y="2292862"/>
                </a:lnTo>
                <a:lnTo>
                  <a:pt x="8387" y="2259010"/>
                </a:lnTo>
                <a:lnTo>
                  <a:pt x="0" y="2217620"/>
                </a:lnTo>
                <a:lnTo>
                  <a:pt x="0" y="106479"/>
                </a:lnTo>
                <a:lnTo>
                  <a:pt x="8387" y="65089"/>
                </a:lnTo>
                <a:lnTo>
                  <a:pt x="31241" y="31237"/>
                </a:lnTo>
                <a:lnTo>
                  <a:pt x="65097" y="8386"/>
                </a:lnTo>
                <a:lnTo>
                  <a:pt x="106492" y="0"/>
                </a:lnTo>
                <a:lnTo>
                  <a:pt x="11799287" y="0"/>
                </a:lnTo>
                <a:lnTo>
                  <a:pt x="11840682" y="8386"/>
                </a:lnTo>
                <a:lnTo>
                  <a:pt x="11874538" y="31237"/>
                </a:lnTo>
                <a:lnTo>
                  <a:pt x="11897392" y="65089"/>
                </a:lnTo>
                <a:lnTo>
                  <a:pt x="11905780" y="106479"/>
                </a:lnTo>
                <a:lnTo>
                  <a:pt x="11905780" y="2217620"/>
                </a:lnTo>
                <a:lnTo>
                  <a:pt x="11897392" y="2259010"/>
                </a:lnTo>
                <a:lnTo>
                  <a:pt x="11874538" y="2292862"/>
                </a:lnTo>
                <a:lnTo>
                  <a:pt x="11840682" y="2315713"/>
                </a:lnTo>
                <a:lnTo>
                  <a:pt x="11799287" y="2324099"/>
                </a:lnTo>
                <a:close/>
              </a:path>
            </a:pathLst>
          </a:custGeom>
          <a:solidFill>
            <a:srgbClr val="C8E265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07504" y="1777430"/>
            <a:ext cx="5111912" cy="766787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0986" y="3085973"/>
            <a:ext cx="11707495" cy="22256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415"/>
              </a:spcBef>
            </a:pPr>
            <a:r>
              <a:rPr sz="1800" spc="105" dirty="0">
                <a:latin typeface="Tahoma"/>
                <a:cs typeface="Tahoma"/>
              </a:rPr>
              <a:t>В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журнале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публикуются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материалы,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подготовленные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краеведами</a:t>
            </a:r>
            <a:r>
              <a:rPr sz="1800" spc="-85" dirty="0">
                <a:latin typeface="Tahoma"/>
                <a:cs typeface="Tahoma"/>
              </a:rPr>
              <a:t> – </a:t>
            </a:r>
            <a:r>
              <a:rPr sz="1800" spc="40" dirty="0">
                <a:latin typeface="Tahoma"/>
                <a:cs typeface="Tahoma"/>
              </a:rPr>
              <a:t>как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живущими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в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Смоленской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14599"/>
              </a:lnSpc>
            </a:pPr>
            <a:r>
              <a:rPr sz="1800" spc="40" dirty="0">
                <a:latin typeface="Tahoma"/>
                <a:cs typeface="Tahoma"/>
              </a:rPr>
              <a:t>области,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так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и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за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ее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пределами,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которые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раскрывают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самые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разные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стороны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культурно-исторического </a:t>
            </a:r>
            <a:r>
              <a:rPr sz="1800" spc="7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наследия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Смоленщины.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Особое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место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в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журнале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уделяется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роли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личности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в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истории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жизни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региона, </a:t>
            </a:r>
            <a:r>
              <a:rPr sz="1800" spc="6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сохранению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и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возрождению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его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промыслов.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В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числе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авторов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35" dirty="0">
                <a:latin typeface="Tahoma"/>
                <a:cs typeface="Tahoma"/>
              </a:rPr>
              <a:t>журнала,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помимо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краеведов,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85" dirty="0">
                <a:latin typeface="Tahoma"/>
                <a:cs typeface="Tahoma"/>
              </a:rPr>
              <a:t>– </a:t>
            </a:r>
            <a:r>
              <a:rPr sz="1800" spc="70" dirty="0">
                <a:latin typeface="Tahoma"/>
                <a:cs typeface="Tahoma"/>
              </a:rPr>
              <a:t>известные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ученые,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на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высокопрофессиональном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уровне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знакомящие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читателей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с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историей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Смоленского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края</a:t>
            </a:r>
            <a:r>
              <a:rPr sz="1800" spc="-85" dirty="0">
                <a:latin typeface="Tahoma"/>
                <a:cs typeface="Tahoma"/>
              </a:rPr>
              <a:t> – </a:t>
            </a:r>
            <a:r>
              <a:rPr sz="1800" spc="50" dirty="0">
                <a:latin typeface="Tahoma"/>
                <a:cs typeface="Tahoma"/>
              </a:rPr>
              <a:t>от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глубокой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древности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до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10" dirty="0">
                <a:latin typeface="Tahoma"/>
                <a:cs typeface="Tahoma"/>
              </a:rPr>
              <a:t>наших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дней.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Вместе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с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тем,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на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страницах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журнала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публикуются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и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статьи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800" spc="80" dirty="0">
                <a:latin typeface="Tahoma"/>
                <a:cs typeface="Tahoma"/>
              </a:rPr>
              <a:t>школьников,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занимающихся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изучением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малой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Родины.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0986" y="6072353"/>
            <a:ext cx="11670665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690">
              <a:lnSpc>
                <a:spcPct val="114599"/>
              </a:lnSpc>
              <a:spcBef>
                <a:spcPts val="100"/>
              </a:spcBef>
            </a:pP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В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тематическом</a:t>
            </a:r>
            <a:r>
              <a:rPr sz="1800" spc="-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номере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журнала</a:t>
            </a:r>
            <a:r>
              <a:rPr sz="1800" spc="-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EFEFD"/>
                </a:solidFill>
                <a:latin typeface="Tahoma"/>
                <a:cs typeface="Tahoma"/>
              </a:rPr>
              <a:t>«Край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FEFEFD"/>
                </a:solidFill>
                <a:latin typeface="Tahoma"/>
                <a:cs typeface="Tahoma"/>
              </a:rPr>
              <a:t>Смоленский»</a:t>
            </a:r>
            <a:r>
              <a:rPr sz="1800" spc="-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FEFEFD"/>
                </a:solidFill>
                <a:latin typeface="Tahoma"/>
                <a:cs typeface="Tahoma"/>
              </a:rPr>
              <a:t>будут</a:t>
            </a:r>
            <a:r>
              <a:rPr sz="1800" spc="-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опубликованы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материалы,</a:t>
            </a:r>
            <a:r>
              <a:rPr sz="1800" spc="-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FEFEFD"/>
                </a:solidFill>
                <a:latin typeface="Tahoma"/>
                <a:cs typeface="Tahoma"/>
              </a:rPr>
              <a:t>дополняющие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FEFEFD"/>
                </a:solidFill>
                <a:latin typeface="Tahoma"/>
                <a:cs typeface="Tahoma"/>
              </a:rPr>
              <a:t>и </a:t>
            </a:r>
            <a:r>
              <a:rPr sz="1800" spc="-55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расширяющие </a:t>
            </a:r>
            <a:r>
              <a:rPr sz="1800" spc="35" dirty="0">
                <a:solidFill>
                  <a:srgbClr val="FEFEFD"/>
                </a:solidFill>
                <a:latin typeface="Tahoma"/>
                <a:cs typeface="Tahoma"/>
              </a:rPr>
              <a:t>«сквозные»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темы </a:t>
            </a:r>
            <a:r>
              <a:rPr sz="1800" spc="45" dirty="0">
                <a:solidFill>
                  <a:srgbClr val="FEFEFD"/>
                </a:solidFill>
                <a:latin typeface="Tahoma"/>
                <a:cs typeface="Tahoma"/>
              </a:rPr>
              <a:t>проекта,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материалы,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опубликованные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в рамках </a:t>
            </a:r>
            <a:r>
              <a:rPr sz="1800" spc="65" dirty="0">
                <a:solidFill>
                  <a:srgbClr val="FEFEFD"/>
                </a:solidFill>
                <a:latin typeface="Tahoma"/>
                <a:cs typeface="Tahoma"/>
              </a:rPr>
              <a:t>проектах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на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других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площадках,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что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позволит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повысить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охват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аудитории,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а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EFEFD"/>
                </a:solidFill>
                <a:latin typeface="Tahoma"/>
                <a:cs typeface="Tahoma"/>
              </a:rPr>
              <a:t>также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EFEFD"/>
                </a:solidFill>
                <a:latin typeface="Tahoma"/>
                <a:cs typeface="Tahoma"/>
              </a:rPr>
              <a:t>QR-коды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на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FEFEFD"/>
                </a:solidFill>
                <a:latin typeface="Tahoma"/>
                <a:cs typeface="Tahoma"/>
              </a:rPr>
              <a:t>подкасты,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размещенные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на </a:t>
            </a:r>
            <a:r>
              <a:rPr sz="1800" spc="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FEFEFD"/>
                </a:solidFill>
                <a:latin typeface="Tahoma"/>
                <a:cs typeface="Tahoma"/>
              </a:rPr>
              <a:t>портале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Яндекс.Музыка </a:t>
            </a:r>
            <a:r>
              <a:rPr sz="1800" spc="50" dirty="0">
                <a:solidFill>
                  <a:srgbClr val="FEFEFD"/>
                </a:solidFill>
                <a:latin typeface="Tahoma"/>
                <a:cs typeface="Tahoma"/>
              </a:rPr>
              <a:t>за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время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реализации </a:t>
            </a:r>
            <a:r>
              <a:rPr sz="1800" spc="50" dirty="0">
                <a:solidFill>
                  <a:srgbClr val="FEFEFD"/>
                </a:solidFill>
                <a:latin typeface="Tahoma"/>
                <a:cs typeface="Tahoma"/>
              </a:rPr>
              <a:t>проекта.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Публикации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журнала </a:t>
            </a:r>
            <a:r>
              <a:rPr sz="1800" spc="25" dirty="0">
                <a:solidFill>
                  <a:srgbClr val="FEFEFD"/>
                </a:solidFill>
                <a:latin typeface="Tahoma"/>
                <a:cs typeface="Tahoma"/>
              </a:rPr>
              <a:t>будут </a:t>
            </a:r>
            <a:r>
              <a:rPr sz="1800" spc="3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проиллюстрированы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FEFEFD"/>
                </a:solidFill>
                <a:latin typeface="Tahoma"/>
                <a:cs typeface="Tahoma"/>
              </a:rPr>
              <a:t>фотографиями,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сделанными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в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разные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FEFEFD"/>
                </a:solidFill>
                <a:latin typeface="Tahoma"/>
                <a:cs typeface="Tahoma"/>
              </a:rPr>
              <a:t>годы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FEFEFD"/>
                </a:solidFill>
                <a:latin typeface="Tahoma"/>
                <a:cs typeface="Tahoma"/>
              </a:rPr>
              <a:t>XIX–XX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FEFEFD"/>
                </a:solidFill>
                <a:latin typeface="Tahoma"/>
                <a:cs typeface="Tahoma"/>
              </a:rPr>
              <a:t>веков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FEFEFD"/>
                </a:solidFill>
                <a:latin typeface="Tahoma"/>
                <a:cs typeface="Tahoma"/>
              </a:rPr>
              <a:t>и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FEFEFD"/>
                </a:solidFill>
                <a:latin typeface="Tahoma"/>
                <a:cs typeface="Tahoma"/>
              </a:rPr>
              <a:t>отображающими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14599"/>
              </a:lnSpc>
            </a:pPr>
            <a:r>
              <a:rPr sz="1800" spc="95" dirty="0">
                <a:solidFill>
                  <a:srgbClr val="FEFEFD"/>
                </a:solidFill>
                <a:latin typeface="Tahoma"/>
                <a:cs typeface="Tahoma"/>
              </a:rPr>
              <a:t>основные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вехи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жизни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Смоленска. Читатели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этого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номера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журнала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получат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возможность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открыть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FEFEFD"/>
                </a:solidFill>
                <a:latin typeface="Tahoma"/>
                <a:cs typeface="Tahoma"/>
              </a:rPr>
              <a:t>новые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стороны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жизни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Смоленска,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FEFEFD"/>
                </a:solidFill>
                <a:latin typeface="Tahoma"/>
                <a:cs typeface="Tahoma"/>
              </a:rPr>
              <a:t>многие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страницы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которой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все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еще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сохранились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в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FEFEFD"/>
                </a:solidFill>
                <a:latin typeface="Tahoma"/>
                <a:cs typeface="Tahoma"/>
              </a:rPr>
              <a:t>виде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FEFEFD"/>
                </a:solidFill>
                <a:latin typeface="Tahoma"/>
                <a:cs typeface="Tahoma"/>
              </a:rPr>
              <a:t>красивейших </a:t>
            </a:r>
            <a:r>
              <a:rPr sz="1800" spc="-55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зданий</a:t>
            </a:r>
            <a:r>
              <a:rPr sz="1800" spc="-10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FEFEFD"/>
                </a:solidFill>
                <a:latin typeface="Tahoma"/>
                <a:cs typeface="Tahoma"/>
              </a:rPr>
              <a:t>и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памятников</a:t>
            </a:r>
            <a:endParaRPr sz="1800">
              <a:latin typeface="Tahoma"/>
              <a:cs typeface="Tahoma"/>
            </a:endParaRPr>
          </a:p>
          <a:p>
            <a:pPr marL="12700" marR="339090" indent="59055">
              <a:lnSpc>
                <a:spcPct val="114599"/>
              </a:lnSpc>
            </a:pPr>
            <a:r>
              <a:rPr sz="1800" spc="45" dirty="0">
                <a:solidFill>
                  <a:srgbClr val="FEFEFD"/>
                </a:solidFill>
                <a:latin typeface="Tahoma"/>
                <a:cs typeface="Tahoma"/>
              </a:rPr>
              <a:t>Тираж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FEFEFD"/>
                </a:solidFill>
                <a:latin typeface="Tahoma"/>
                <a:cs typeface="Tahoma"/>
              </a:rPr>
              <a:t>одного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FEFEFD"/>
                </a:solidFill>
                <a:latin typeface="Tahoma"/>
                <a:cs typeface="Tahoma"/>
              </a:rPr>
              <a:t>номера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журнала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EFEFD"/>
                </a:solidFill>
                <a:latin typeface="Tahoma"/>
                <a:cs typeface="Tahoma"/>
              </a:rPr>
              <a:t>«Край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FEFEFD"/>
                </a:solidFill>
                <a:latin typeface="Tahoma"/>
                <a:cs typeface="Tahoma"/>
              </a:rPr>
              <a:t>Смоленский»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–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FEFEFD"/>
                </a:solidFill>
                <a:latin typeface="Tahoma"/>
                <a:cs typeface="Tahoma"/>
              </a:rPr>
              <a:t>300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экземпляров,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EFEFD"/>
                </a:solidFill>
                <a:latin typeface="Tahoma"/>
                <a:cs typeface="Tahoma"/>
              </a:rPr>
              <a:t>что,</a:t>
            </a:r>
            <a:r>
              <a:rPr sz="1800" spc="-8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FEFEFD"/>
                </a:solidFill>
                <a:latin typeface="Tahoma"/>
                <a:cs typeface="Tahoma"/>
              </a:rPr>
              <a:t>при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EFEFD"/>
                </a:solidFill>
                <a:latin typeface="Tahoma"/>
                <a:cs typeface="Tahoma"/>
              </a:rPr>
              <a:t>корректном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FEFEFD"/>
                </a:solidFill>
                <a:latin typeface="Tahoma"/>
                <a:cs typeface="Tahoma"/>
              </a:rPr>
              <a:t>расчете </a:t>
            </a:r>
            <a:r>
              <a:rPr sz="1800" spc="-54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EFEFD"/>
                </a:solidFill>
                <a:latin typeface="Tahoma"/>
                <a:cs typeface="Tahoma"/>
              </a:rPr>
              <a:t>показателя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EFEFD"/>
                </a:solidFill>
                <a:latin typeface="Tahoma"/>
                <a:cs typeface="Tahoma"/>
              </a:rPr>
              <a:t>AIR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EFEFD"/>
                </a:solidFill>
                <a:latin typeface="Tahoma"/>
                <a:cs typeface="Tahoma"/>
              </a:rPr>
              <a:t>2,7,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FEFEFD"/>
                </a:solidFill>
                <a:latin typeface="Tahoma"/>
                <a:cs typeface="Tahoma"/>
              </a:rPr>
              <a:t>составляет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EFEFD"/>
                </a:solidFill>
                <a:latin typeface="Tahoma"/>
                <a:cs typeface="Tahoma"/>
              </a:rPr>
              <a:t>охват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FEFEFD"/>
                </a:solidFill>
                <a:latin typeface="Tahoma"/>
                <a:cs typeface="Tahoma"/>
              </a:rPr>
              <a:t>аудитории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FEFEFD"/>
                </a:solidFill>
                <a:latin typeface="Tahoma"/>
                <a:cs typeface="Tahoma"/>
              </a:rPr>
              <a:t>более</a:t>
            </a:r>
            <a:r>
              <a:rPr sz="1800" spc="-95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FEFEFD"/>
                </a:solidFill>
                <a:latin typeface="Tahoma"/>
                <a:cs typeface="Tahoma"/>
              </a:rPr>
              <a:t>800</a:t>
            </a:r>
            <a:r>
              <a:rPr sz="1800" spc="-90" dirty="0">
                <a:solidFill>
                  <a:srgbClr val="FEFEFD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EFEFD"/>
                </a:solidFill>
                <a:latin typeface="Tahoma"/>
                <a:cs typeface="Tahoma"/>
              </a:rPr>
              <a:t>человек.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E7D00A-16B2-40D2-A8B7-FB3CDFDB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9965"/>
          </a:xfrm>
          <a:custGeom>
            <a:avLst/>
            <a:gdLst/>
            <a:ahLst/>
            <a:cxnLst/>
            <a:rect l="l" t="t" r="r" b="b"/>
            <a:pathLst>
              <a:path w="18288000" h="989965">
                <a:moveTo>
                  <a:pt x="18287999" y="989692"/>
                </a:moveTo>
                <a:lnTo>
                  <a:pt x="0" y="98969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89692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964" y="263703"/>
            <a:ext cx="904494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50" dirty="0">
                <a:solidFill>
                  <a:srgbClr val="FFFFFF"/>
                </a:solidFill>
              </a:rPr>
              <a:t>КОЛИЧЕСТВЕННЫЕ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РЕЗУЛЬТАТЫ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ПРОЕКТА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-114" dirty="0">
                <a:solidFill>
                  <a:srgbClr val="FFFFFF"/>
                </a:solidFill>
              </a:rPr>
              <a:t>(Ч.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-465" dirty="0">
                <a:solidFill>
                  <a:srgbClr val="FFFFFF"/>
                </a:solidFill>
              </a:rPr>
              <a:t>1)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586813" y="1363024"/>
            <a:ext cx="17115790" cy="1362075"/>
            <a:chOff x="586813" y="1363024"/>
            <a:chExt cx="17115790" cy="1362075"/>
          </a:xfrm>
        </p:grpSpPr>
        <p:sp>
          <p:nvSpPr>
            <p:cNvPr id="5" name="object 5"/>
            <p:cNvSpPr/>
            <p:nvPr/>
          </p:nvSpPr>
          <p:spPr>
            <a:xfrm>
              <a:off x="586813" y="1363024"/>
              <a:ext cx="17115790" cy="1362075"/>
            </a:xfrm>
            <a:custGeom>
              <a:avLst/>
              <a:gdLst/>
              <a:ahLst/>
              <a:cxnLst/>
              <a:rect l="l" t="t" r="r" b="b"/>
              <a:pathLst>
                <a:path w="17115790" h="1362075">
                  <a:moveTo>
                    <a:pt x="16958883" y="1362074"/>
                  </a:moveTo>
                  <a:lnTo>
                    <a:pt x="156906" y="1362074"/>
                  </a:lnTo>
                  <a:lnTo>
                    <a:pt x="107388" y="1354046"/>
                  </a:lnTo>
                  <a:lnTo>
                    <a:pt x="64325" y="1331706"/>
                  </a:lnTo>
                  <a:lnTo>
                    <a:pt x="30331" y="1297670"/>
                  </a:lnTo>
                  <a:lnTo>
                    <a:pt x="8018" y="1254554"/>
                  </a:lnTo>
                  <a:lnTo>
                    <a:pt x="0" y="1204975"/>
                  </a:lnTo>
                  <a:lnTo>
                    <a:pt x="0" y="157099"/>
                  </a:lnTo>
                  <a:lnTo>
                    <a:pt x="8018" y="107520"/>
                  </a:lnTo>
                  <a:lnTo>
                    <a:pt x="30331" y="64404"/>
                  </a:lnTo>
                  <a:lnTo>
                    <a:pt x="64325" y="30368"/>
                  </a:lnTo>
                  <a:lnTo>
                    <a:pt x="107388" y="8028"/>
                  </a:lnTo>
                  <a:lnTo>
                    <a:pt x="156906" y="0"/>
                  </a:lnTo>
                  <a:lnTo>
                    <a:pt x="16958883" y="0"/>
                  </a:lnTo>
                  <a:lnTo>
                    <a:pt x="17008402" y="8028"/>
                  </a:lnTo>
                  <a:lnTo>
                    <a:pt x="17051465" y="30368"/>
                  </a:lnTo>
                  <a:lnTo>
                    <a:pt x="17085460" y="64404"/>
                  </a:lnTo>
                  <a:lnTo>
                    <a:pt x="17107773" y="107520"/>
                  </a:lnTo>
                  <a:lnTo>
                    <a:pt x="17115791" y="157099"/>
                  </a:lnTo>
                  <a:lnTo>
                    <a:pt x="17115791" y="1204975"/>
                  </a:lnTo>
                  <a:lnTo>
                    <a:pt x="17107773" y="1254554"/>
                  </a:lnTo>
                  <a:lnTo>
                    <a:pt x="17085460" y="1297670"/>
                  </a:lnTo>
                  <a:lnTo>
                    <a:pt x="17051465" y="1331706"/>
                  </a:lnTo>
                  <a:lnTo>
                    <a:pt x="17008402" y="1354046"/>
                  </a:lnTo>
                  <a:lnTo>
                    <a:pt x="16958883" y="1362074"/>
                  </a:lnTo>
                  <a:close/>
                </a:path>
              </a:pathLst>
            </a:custGeom>
            <a:solidFill>
              <a:srgbClr val="5270FF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1533837"/>
              <a:ext cx="104775" cy="10477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6815" y="3104370"/>
            <a:ext cx="17115790" cy="1323975"/>
            <a:chOff x="586815" y="3104370"/>
            <a:chExt cx="17115790" cy="1323975"/>
          </a:xfrm>
        </p:grpSpPr>
        <p:sp>
          <p:nvSpPr>
            <p:cNvPr id="8" name="object 8"/>
            <p:cNvSpPr/>
            <p:nvPr/>
          </p:nvSpPr>
          <p:spPr>
            <a:xfrm>
              <a:off x="586815" y="3104370"/>
              <a:ext cx="17115790" cy="1323975"/>
            </a:xfrm>
            <a:custGeom>
              <a:avLst/>
              <a:gdLst/>
              <a:ahLst/>
              <a:cxnLst/>
              <a:rect l="l" t="t" r="r" b="b"/>
              <a:pathLst>
                <a:path w="17115790" h="1323975">
                  <a:moveTo>
                    <a:pt x="16958880" y="1323974"/>
                  </a:moveTo>
                  <a:lnTo>
                    <a:pt x="156906" y="1323974"/>
                  </a:lnTo>
                  <a:lnTo>
                    <a:pt x="107388" y="1315985"/>
                  </a:lnTo>
                  <a:lnTo>
                    <a:pt x="64325" y="1293751"/>
                  </a:lnTo>
                  <a:lnTo>
                    <a:pt x="30331" y="1259878"/>
                  </a:lnTo>
                  <a:lnTo>
                    <a:pt x="8018" y="1216968"/>
                  </a:lnTo>
                  <a:lnTo>
                    <a:pt x="0" y="1167626"/>
                  </a:lnTo>
                  <a:lnTo>
                    <a:pt x="0" y="156348"/>
                  </a:lnTo>
                  <a:lnTo>
                    <a:pt x="8018" y="107006"/>
                  </a:lnTo>
                  <a:lnTo>
                    <a:pt x="30331" y="64096"/>
                  </a:lnTo>
                  <a:lnTo>
                    <a:pt x="64325" y="30223"/>
                  </a:lnTo>
                  <a:lnTo>
                    <a:pt x="107388" y="7989"/>
                  </a:lnTo>
                  <a:lnTo>
                    <a:pt x="156906" y="0"/>
                  </a:lnTo>
                  <a:lnTo>
                    <a:pt x="16958880" y="0"/>
                  </a:lnTo>
                  <a:lnTo>
                    <a:pt x="17008399" y="7989"/>
                  </a:lnTo>
                  <a:lnTo>
                    <a:pt x="17051462" y="30223"/>
                  </a:lnTo>
                  <a:lnTo>
                    <a:pt x="17085457" y="64096"/>
                  </a:lnTo>
                  <a:lnTo>
                    <a:pt x="17107770" y="107006"/>
                  </a:lnTo>
                  <a:lnTo>
                    <a:pt x="17115788" y="156348"/>
                  </a:lnTo>
                  <a:lnTo>
                    <a:pt x="17115788" y="1167626"/>
                  </a:lnTo>
                  <a:lnTo>
                    <a:pt x="17107770" y="1216968"/>
                  </a:lnTo>
                  <a:lnTo>
                    <a:pt x="17085457" y="1259878"/>
                  </a:lnTo>
                  <a:lnTo>
                    <a:pt x="17051462" y="1293751"/>
                  </a:lnTo>
                  <a:lnTo>
                    <a:pt x="17008399" y="1315985"/>
                  </a:lnTo>
                  <a:lnTo>
                    <a:pt x="16958880" y="1323974"/>
                  </a:lnTo>
                  <a:close/>
                </a:path>
              </a:pathLst>
            </a:custGeom>
            <a:solidFill>
              <a:srgbClr val="5270FF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3275183"/>
              <a:ext cx="104775" cy="10477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6815" y="4861634"/>
            <a:ext cx="17115790" cy="1323975"/>
            <a:chOff x="586815" y="4861634"/>
            <a:chExt cx="17115790" cy="1323975"/>
          </a:xfrm>
        </p:grpSpPr>
        <p:sp>
          <p:nvSpPr>
            <p:cNvPr id="11" name="object 11"/>
            <p:cNvSpPr/>
            <p:nvPr/>
          </p:nvSpPr>
          <p:spPr>
            <a:xfrm>
              <a:off x="586815" y="4861634"/>
              <a:ext cx="17115790" cy="1323975"/>
            </a:xfrm>
            <a:custGeom>
              <a:avLst/>
              <a:gdLst/>
              <a:ahLst/>
              <a:cxnLst/>
              <a:rect l="l" t="t" r="r" b="b"/>
              <a:pathLst>
                <a:path w="17115790" h="1323975">
                  <a:moveTo>
                    <a:pt x="16958880" y="1323974"/>
                  </a:moveTo>
                  <a:lnTo>
                    <a:pt x="156906" y="1323974"/>
                  </a:lnTo>
                  <a:lnTo>
                    <a:pt x="107388" y="1315985"/>
                  </a:lnTo>
                  <a:lnTo>
                    <a:pt x="64325" y="1293751"/>
                  </a:lnTo>
                  <a:lnTo>
                    <a:pt x="30331" y="1259878"/>
                  </a:lnTo>
                  <a:lnTo>
                    <a:pt x="8018" y="1216968"/>
                  </a:lnTo>
                  <a:lnTo>
                    <a:pt x="0" y="1167626"/>
                  </a:lnTo>
                  <a:lnTo>
                    <a:pt x="0" y="156348"/>
                  </a:lnTo>
                  <a:lnTo>
                    <a:pt x="8018" y="107006"/>
                  </a:lnTo>
                  <a:lnTo>
                    <a:pt x="30331" y="64096"/>
                  </a:lnTo>
                  <a:lnTo>
                    <a:pt x="64325" y="30223"/>
                  </a:lnTo>
                  <a:lnTo>
                    <a:pt x="107388" y="7989"/>
                  </a:lnTo>
                  <a:lnTo>
                    <a:pt x="156906" y="0"/>
                  </a:lnTo>
                  <a:lnTo>
                    <a:pt x="16958880" y="0"/>
                  </a:lnTo>
                  <a:lnTo>
                    <a:pt x="17008399" y="7989"/>
                  </a:lnTo>
                  <a:lnTo>
                    <a:pt x="17051462" y="30223"/>
                  </a:lnTo>
                  <a:lnTo>
                    <a:pt x="17085457" y="64096"/>
                  </a:lnTo>
                  <a:lnTo>
                    <a:pt x="17107770" y="107006"/>
                  </a:lnTo>
                  <a:lnTo>
                    <a:pt x="17115788" y="156348"/>
                  </a:lnTo>
                  <a:lnTo>
                    <a:pt x="17115788" y="1167626"/>
                  </a:lnTo>
                  <a:lnTo>
                    <a:pt x="17107770" y="1216968"/>
                  </a:lnTo>
                  <a:lnTo>
                    <a:pt x="17085457" y="1259878"/>
                  </a:lnTo>
                  <a:lnTo>
                    <a:pt x="17051462" y="1293751"/>
                  </a:lnTo>
                  <a:lnTo>
                    <a:pt x="17008399" y="1315985"/>
                  </a:lnTo>
                  <a:lnTo>
                    <a:pt x="16958880" y="1323974"/>
                  </a:lnTo>
                  <a:close/>
                </a:path>
              </a:pathLst>
            </a:custGeom>
            <a:solidFill>
              <a:srgbClr val="5270FF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591" y="5037212"/>
              <a:ext cx="104775" cy="10477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87301" y="6637951"/>
            <a:ext cx="17115155" cy="1314450"/>
            <a:chOff x="587301" y="6637951"/>
            <a:chExt cx="17115155" cy="1314450"/>
          </a:xfrm>
        </p:grpSpPr>
        <p:sp>
          <p:nvSpPr>
            <p:cNvPr id="14" name="object 14"/>
            <p:cNvSpPr/>
            <p:nvPr/>
          </p:nvSpPr>
          <p:spPr>
            <a:xfrm>
              <a:off x="587301" y="6637951"/>
              <a:ext cx="17115155" cy="1314450"/>
            </a:xfrm>
            <a:custGeom>
              <a:avLst/>
              <a:gdLst/>
              <a:ahLst/>
              <a:cxnLst/>
              <a:rect l="l" t="t" r="r" b="b"/>
              <a:pathLst>
                <a:path w="17115155" h="1314450">
                  <a:moveTo>
                    <a:pt x="16957915" y="1314449"/>
                  </a:moveTo>
                  <a:lnTo>
                    <a:pt x="156898" y="1314449"/>
                  </a:lnTo>
                  <a:lnTo>
                    <a:pt x="107382" y="1306421"/>
                  </a:lnTo>
                  <a:lnTo>
                    <a:pt x="64321" y="1284081"/>
                  </a:lnTo>
                  <a:lnTo>
                    <a:pt x="30329" y="1250046"/>
                  </a:lnTo>
                  <a:lnTo>
                    <a:pt x="8017" y="1206930"/>
                  </a:lnTo>
                  <a:lnTo>
                    <a:pt x="0" y="1157351"/>
                  </a:lnTo>
                  <a:lnTo>
                    <a:pt x="0" y="157097"/>
                  </a:lnTo>
                  <a:lnTo>
                    <a:pt x="8017" y="107519"/>
                  </a:lnTo>
                  <a:lnTo>
                    <a:pt x="30329" y="64403"/>
                  </a:lnTo>
                  <a:lnTo>
                    <a:pt x="64321" y="30367"/>
                  </a:lnTo>
                  <a:lnTo>
                    <a:pt x="107382" y="8028"/>
                  </a:lnTo>
                  <a:lnTo>
                    <a:pt x="156898" y="0"/>
                  </a:lnTo>
                  <a:lnTo>
                    <a:pt x="16957915" y="0"/>
                  </a:lnTo>
                  <a:lnTo>
                    <a:pt x="17007431" y="8028"/>
                  </a:lnTo>
                  <a:lnTo>
                    <a:pt x="17050491" y="30367"/>
                  </a:lnTo>
                  <a:lnTo>
                    <a:pt x="17084484" y="64403"/>
                  </a:lnTo>
                  <a:lnTo>
                    <a:pt x="17106796" y="107519"/>
                  </a:lnTo>
                  <a:lnTo>
                    <a:pt x="17114814" y="157097"/>
                  </a:lnTo>
                  <a:lnTo>
                    <a:pt x="17114814" y="1157351"/>
                  </a:lnTo>
                  <a:lnTo>
                    <a:pt x="17106796" y="1206930"/>
                  </a:lnTo>
                  <a:lnTo>
                    <a:pt x="17084484" y="1250046"/>
                  </a:lnTo>
                  <a:lnTo>
                    <a:pt x="17050491" y="1284081"/>
                  </a:lnTo>
                  <a:lnTo>
                    <a:pt x="17007431" y="1306421"/>
                  </a:lnTo>
                  <a:lnTo>
                    <a:pt x="16957915" y="1314449"/>
                  </a:lnTo>
                  <a:close/>
                </a:path>
              </a:pathLst>
            </a:custGeom>
            <a:solidFill>
              <a:srgbClr val="5270FF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591" y="6799242"/>
              <a:ext cx="104775" cy="10477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586857" y="8503196"/>
            <a:ext cx="17115790" cy="857250"/>
            <a:chOff x="586857" y="8503196"/>
            <a:chExt cx="17115790" cy="857250"/>
          </a:xfrm>
        </p:grpSpPr>
        <p:sp>
          <p:nvSpPr>
            <p:cNvPr id="17" name="object 17"/>
            <p:cNvSpPr/>
            <p:nvPr/>
          </p:nvSpPr>
          <p:spPr>
            <a:xfrm>
              <a:off x="586857" y="8503196"/>
              <a:ext cx="17115790" cy="857250"/>
            </a:xfrm>
            <a:custGeom>
              <a:avLst/>
              <a:gdLst/>
              <a:ahLst/>
              <a:cxnLst/>
              <a:rect l="l" t="t" r="r" b="b"/>
              <a:pathLst>
                <a:path w="17115790" h="857250">
                  <a:moveTo>
                    <a:pt x="16958795" y="857249"/>
                  </a:moveTo>
                  <a:lnTo>
                    <a:pt x="156906" y="857249"/>
                  </a:lnTo>
                  <a:lnTo>
                    <a:pt x="107387" y="849193"/>
                  </a:lnTo>
                  <a:lnTo>
                    <a:pt x="64325" y="826773"/>
                  </a:lnTo>
                  <a:lnTo>
                    <a:pt x="30330" y="792616"/>
                  </a:lnTo>
                  <a:lnTo>
                    <a:pt x="8018" y="749346"/>
                  </a:lnTo>
                  <a:lnTo>
                    <a:pt x="0" y="699590"/>
                  </a:lnTo>
                  <a:lnTo>
                    <a:pt x="0" y="157658"/>
                  </a:lnTo>
                  <a:lnTo>
                    <a:pt x="8018" y="107903"/>
                  </a:lnTo>
                  <a:lnTo>
                    <a:pt x="30330" y="64633"/>
                  </a:lnTo>
                  <a:lnTo>
                    <a:pt x="64325" y="30476"/>
                  </a:lnTo>
                  <a:lnTo>
                    <a:pt x="107387" y="8056"/>
                  </a:lnTo>
                  <a:lnTo>
                    <a:pt x="156906" y="0"/>
                  </a:lnTo>
                  <a:lnTo>
                    <a:pt x="16958795" y="0"/>
                  </a:lnTo>
                  <a:lnTo>
                    <a:pt x="17008314" y="8056"/>
                  </a:lnTo>
                  <a:lnTo>
                    <a:pt x="17051377" y="30476"/>
                  </a:lnTo>
                  <a:lnTo>
                    <a:pt x="17085371" y="64633"/>
                  </a:lnTo>
                  <a:lnTo>
                    <a:pt x="17107684" y="107903"/>
                  </a:lnTo>
                  <a:lnTo>
                    <a:pt x="17115702" y="157658"/>
                  </a:lnTo>
                  <a:lnTo>
                    <a:pt x="17115702" y="699590"/>
                  </a:lnTo>
                  <a:lnTo>
                    <a:pt x="17107684" y="749346"/>
                  </a:lnTo>
                  <a:lnTo>
                    <a:pt x="17085371" y="792616"/>
                  </a:lnTo>
                  <a:lnTo>
                    <a:pt x="17051377" y="826773"/>
                  </a:lnTo>
                  <a:lnTo>
                    <a:pt x="17008314" y="849193"/>
                  </a:lnTo>
                  <a:lnTo>
                    <a:pt x="16958795" y="857249"/>
                  </a:lnTo>
                  <a:close/>
                </a:path>
              </a:pathLst>
            </a:custGeom>
            <a:solidFill>
              <a:srgbClr val="5270FF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8654959"/>
              <a:ext cx="104775" cy="1047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40306" y="1341419"/>
            <a:ext cx="16324580" cy="794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>
              <a:lnSpc>
                <a:spcPct val="114100"/>
              </a:lnSpc>
              <a:spcBef>
                <a:spcPts val="100"/>
              </a:spcBef>
            </a:pPr>
            <a:r>
              <a:rPr sz="2300" spc="75" dirty="0">
                <a:latin typeface="Trebuchet MS"/>
                <a:cs typeface="Trebuchet MS"/>
              </a:rPr>
              <a:t>Минимальный </a:t>
            </a:r>
            <a:r>
              <a:rPr sz="2300" spc="40" dirty="0">
                <a:latin typeface="Trebuchet MS"/>
                <a:cs typeface="Trebuchet MS"/>
              </a:rPr>
              <a:t>охват </a:t>
            </a:r>
            <a:r>
              <a:rPr sz="2300" spc="20" dirty="0">
                <a:latin typeface="Trebuchet MS"/>
                <a:cs typeface="Trebuchet MS"/>
              </a:rPr>
              <a:t>аудитории </a:t>
            </a:r>
            <a:r>
              <a:rPr sz="2300" spc="-25" dirty="0">
                <a:latin typeface="Trebuchet MS"/>
                <a:cs typeface="Trebuchet MS"/>
              </a:rPr>
              <a:t>проекта, </a:t>
            </a:r>
            <a:r>
              <a:rPr sz="2300" spc="25" dirty="0">
                <a:latin typeface="Trebuchet MS"/>
                <a:cs typeface="Trebuchet MS"/>
              </a:rPr>
              <a:t>которая </a:t>
            </a:r>
            <a:r>
              <a:rPr sz="2300" spc="30" dirty="0">
                <a:latin typeface="Trebuchet MS"/>
                <a:cs typeface="Trebuchet MS"/>
              </a:rPr>
              <a:t>получила </a:t>
            </a:r>
            <a:r>
              <a:rPr sz="2300" spc="-5" dirty="0">
                <a:latin typeface="Trebuchet MS"/>
                <a:cs typeface="Trebuchet MS"/>
              </a:rPr>
              <a:t>доступ </a:t>
            </a:r>
            <a:r>
              <a:rPr sz="2300" spc="-135" dirty="0">
                <a:latin typeface="Trebuchet MS"/>
                <a:cs typeface="Trebuchet MS"/>
              </a:rPr>
              <a:t>к </a:t>
            </a:r>
            <a:r>
              <a:rPr sz="2300" spc="20" dirty="0">
                <a:latin typeface="Trebuchet MS"/>
                <a:cs typeface="Trebuchet MS"/>
              </a:rPr>
              <a:t>созданному </a:t>
            </a:r>
            <a:r>
              <a:rPr sz="2300" spc="5" dirty="0">
                <a:latin typeface="Trebuchet MS"/>
                <a:cs typeface="Trebuchet MS"/>
              </a:rPr>
              <a:t>культурно-просветительскому </a:t>
            </a:r>
            <a:r>
              <a:rPr sz="2300" spc="10" dirty="0">
                <a:latin typeface="Trebuchet MS"/>
                <a:cs typeface="Trebuchet MS"/>
              </a:rPr>
              <a:t> </a:t>
            </a:r>
            <a:r>
              <a:rPr sz="2300" spc="-30" dirty="0">
                <a:latin typeface="Trebuchet MS"/>
                <a:cs typeface="Trebuchet MS"/>
              </a:rPr>
              <a:t>контенту.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Расчет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50" dirty="0">
                <a:latin typeface="Trebuchet MS"/>
                <a:cs typeface="Trebuchet MS"/>
              </a:rPr>
              <a:t>произведен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из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70" dirty="0">
                <a:latin typeface="Trebuchet MS"/>
                <a:cs typeface="Trebuchet MS"/>
              </a:rPr>
              <a:t>общего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охвата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аудитории: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радио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60" dirty="0">
                <a:latin typeface="Trebuchet MS"/>
                <a:cs typeface="Trebuchet MS"/>
              </a:rPr>
              <a:t>онлайн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-35" dirty="0">
                <a:latin typeface="Trebuchet MS"/>
                <a:cs typeface="Trebuchet MS"/>
              </a:rPr>
              <a:t>слушатели,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5" dirty="0">
                <a:latin typeface="Trebuchet MS"/>
                <a:cs typeface="Trebuchet MS"/>
              </a:rPr>
              <a:t>кол-во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пользователей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-25" dirty="0">
                <a:latin typeface="Trebuchet MS"/>
                <a:cs typeface="Trebuchet MS"/>
              </a:rPr>
              <a:t>каждого </a:t>
            </a:r>
            <a:r>
              <a:rPr sz="2300" spc="-675" dirty="0">
                <a:latin typeface="Trebuchet MS"/>
                <a:cs typeface="Trebuchet MS"/>
              </a:rPr>
              <a:t> </a:t>
            </a:r>
            <a:r>
              <a:rPr sz="2300" spc="-35" dirty="0">
                <a:latin typeface="Trebuchet MS"/>
                <a:cs typeface="Trebuchet MS"/>
              </a:rPr>
              <a:t>инф.ресурса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проекта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за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весь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период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проекта: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b="1" spc="-40" dirty="0">
                <a:solidFill>
                  <a:srgbClr val="008037"/>
                </a:solidFill>
                <a:latin typeface="Trebuchet MS"/>
                <a:cs typeface="Trebuchet MS"/>
              </a:rPr>
              <a:t>721576</a:t>
            </a:r>
            <a:r>
              <a:rPr sz="23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008037"/>
                </a:solidFill>
                <a:latin typeface="Trebuchet MS"/>
                <a:cs typeface="Trebuchet MS"/>
              </a:rPr>
              <a:t>человек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650">
              <a:latin typeface="Trebuchet MS"/>
              <a:cs typeface="Trebuchet MS"/>
            </a:endParaRPr>
          </a:p>
          <a:p>
            <a:pPr marL="42545" marR="204470">
              <a:lnSpc>
                <a:spcPct val="114100"/>
              </a:lnSpc>
            </a:pPr>
            <a:r>
              <a:rPr sz="2300" spc="75" dirty="0">
                <a:latin typeface="Trebuchet MS"/>
                <a:cs typeface="Trebuchet MS"/>
              </a:rPr>
              <a:t>Минимальное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количество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аудитории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проекта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из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числа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15" dirty="0">
                <a:latin typeface="Trebuchet MS"/>
                <a:cs typeface="Trebuchet MS"/>
              </a:rPr>
              <a:t>радиослушателей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«Смоленская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-5" dirty="0">
                <a:latin typeface="Trebuchet MS"/>
                <a:cs typeface="Trebuchet MS"/>
              </a:rPr>
              <a:t>весна»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слушателей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онлайн- </a:t>
            </a:r>
            <a:r>
              <a:rPr sz="2300" spc="-675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вещания. </a:t>
            </a:r>
            <a:r>
              <a:rPr sz="2300" spc="75" dirty="0">
                <a:latin typeface="Trebuchet MS"/>
                <a:cs typeface="Trebuchet MS"/>
              </a:rPr>
              <a:t>Принято </a:t>
            </a:r>
            <a:r>
              <a:rPr sz="2300" spc="10" dirty="0">
                <a:latin typeface="Trebuchet MS"/>
                <a:cs typeface="Trebuchet MS"/>
              </a:rPr>
              <a:t>за </a:t>
            </a:r>
            <a:r>
              <a:rPr sz="2300" spc="45" dirty="0">
                <a:latin typeface="Trebuchet MS"/>
                <a:cs typeface="Trebuchet MS"/>
              </a:rPr>
              <a:t>основу </a:t>
            </a:r>
            <a:r>
              <a:rPr sz="2300" spc="50" dirty="0">
                <a:latin typeface="Trebuchet MS"/>
                <a:cs typeface="Trebuchet MS"/>
              </a:rPr>
              <a:t>данного </a:t>
            </a:r>
            <a:r>
              <a:rPr sz="2300" spc="45" dirty="0">
                <a:latin typeface="Trebuchet MS"/>
                <a:cs typeface="Trebuchet MS"/>
              </a:rPr>
              <a:t>результата-60% от </a:t>
            </a:r>
            <a:r>
              <a:rPr sz="2300" spc="5" dirty="0">
                <a:latin typeface="Trebuchet MS"/>
                <a:cs typeface="Trebuchet MS"/>
              </a:rPr>
              <a:t>показателя </a:t>
            </a:r>
            <a:r>
              <a:rPr sz="2300" spc="35" dirty="0">
                <a:latin typeface="Trebuchet MS"/>
                <a:cs typeface="Trebuchet MS"/>
              </a:rPr>
              <a:t>охвата </a:t>
            </a:r>
            <a:r>
              <a:rPr sz="2300" spc="20" dirty="0">
                <a:latin typeface="Trebuchet MS"/>
                <a:cs typeface="Trebuchet MS"/>
              </a:rPr>
              <a:t>аудитории </a:t>
            </a:r>
            <a:r>
              <a:rPr sz="2300" spc="25" dirty="0">
                <a:latin typeface="Trebuchet MS"/>
                <a:cs typeface="Trebuchet MS"/>
              </a:rPr>
              <a:t>из </a:t>
            </a:r>
            <a:r>
              <a:rPr sz="2300" spc="40" dirty="0">
                <a:latin typeface="Trebuchet MS"/>
                <a:cs typeface="Trebuchet MS"/>
              </a:rPr>
              <a:t>лицензии </a:t>
            </a:r>
            <a:r>
              <a:rPr sz="2300" spc="75" dirty="0">
                <a:latin typeface="Trebuchet MS"/>
                <a:cs typeface="Trebuchet MS"/>
              </a:rPr>
              <a:t>на </a:t>
            </a:r>
            <a:r>
              <a:rPr sz="2300" spc="15" dirty="0">
                <a:latin typeface="Trebuchet MS"/>
                <a:cs typeface="Trebuchet MS"/>
              </a:rPr>
              <a:t>вещание, </a:t>
            </a:r>
            <a:r>
              <a:rPr sz="2300" spc="2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увеличенной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75" dirty="0">
                <a:latin typeface="Trebuchet MS"/>
                <a:cs typeface="Trebuchet MS"/>
              </a:rPr>
              <a:t>на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5" dirty="0">
                <a:latin typeface="Trebuchet MS"/>
                <a:cs typeface="Trebuchet MS"/>
              </a:rPr>
              <a:t>онлайн-слушателей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((324000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-60" dirty="0">
                <a:latin typeface="Trebuchet MS"/>
                <a:cs typeface="Trebuchet MS"/>
              </a:rPr>
              <a:t>чел.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радио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+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162000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-60" dirty="0">
                <a:latin typeface="Trebuchet MS"/>
                <a:cs typeface="Trebuchet MS"/>
              </a:rPr>
              <a:t>чел.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онлайн-вещание)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×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60%):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b="1" spc="-40" dirty="0">
                <a:solidFill>
                  <a:srgbClr val="008037"/>
                </a:solidFill>
                <a:latin typeface="Trebuchet MS"/>
                <a:cs typeface="Trebuchet MS"/>
              </a:rPr>
              <a:t>291600</a:t>
            </a:r>
            <a:r>
              <a:rPr sz="23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008037"/>
                </a:solidFill>
                <a:latin typeface="Trebuchet MS"/>
                <a:cs typeface="Trebuchet MS"/>
              </a:rPr>
              <a:t>человек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170815">
              <a:lnSpc>
                <a:spcPct val="114100"/>
              </a:lnSpc>
            </a:pPr>
            <a:r>
              <a:rPr sz="2300" spc="75" dirty="0">
                <a:latin typeface="Trebuchet MS"/>
                <a:cs typeface="Trebuchet MS"/>
              </a:rPr>
              <a:t>Минимальное </a:t>
            </a:r>
            <a:r>
              <a:rPr sz="2300" spc="20" dirty="0">
                <a:latin typeface="Trebuchet MS"/>
                <a:cs typeface="Trebuchet MS"/>
              </a:rPr>
              <a:t>количество аудитории </a:t>
            </a:r>
            <a:r>
              <a:rPr sz="2300" spc="25" dirty="0">
                <a:latin typeface="Trebuchet MS"/>
                <a:cs typeface="Trebuchet MS"/>
              </a:rPr>
              <a:t>проекта из </a:t>
            </a:r>
            <a:r>
              <a:rPr sz="2300" spc="-35" dirty="0">
                <a:latin typeface="Trebuchet MS"/>
                <a:cs typeface="Trebuchet MS"/>
              </a:rPr>
              <a:t>числа: </a:t>
            </a:r>
            <a:r>
              <a:rPr sz="2300" spc="-105" dirty="0">
                <a:latin typeface="Trebuchet MS"/>
                <a:cs typeface="Trebuchet MS"/>
              </a:rPr>
              <a:t>- </a:t>
            </a:r>
            <a:r>
              <a:rPr sz="2300" spc="15" dirty="0">
                <a:latin typeface="Trebuchet MS"/>
                <a:cs typeface="Trebuchet MS"/>
              </a:rPr>
              <a:t>читателей </a:t>
            </a:r>
            <a:r>
              <a:rPr sz="2300" spc="-5" dirty="0">
                <a:latin typeface="Trebuchet MS"/>
                <a:cs typeface="Trebuchet MS"/>
              </a:rPr>
              <a:t>«Смоленской </a:t>
            </a:r>
            <a:r>
              <a:rPr sz="2300" spc="-65" dirty="0">
                <a:latin typeface="Trebuchet MS"/>
                <a:cs typeface="Trebuchet MS"/>
              </a:rPr>
              <a:t>газеты», </a:t>
            </a:r>
            <a:r>
              <a:rPr sz="2300" spc="-105" dirty="0">
                <a:latin typeface="Trebuchet MS"/>
                <a:cs typeface="Trebuchet MS"/>
              </a:rPr>
              <a:t>- </a:t>
            </a:r>
            <a:r>
              <a:rPr sz="2300" spc="10" dirty="0">
                <a:latin typeface="Trebuchet MS"/>
                <a:cs typeface="Trebuchet MS"/>
              </a:rPr>
              <a:t>сайта </a:t>
            </a:r>
            <a:r>
              <a:rPr sz="2300" spc="40" dirty="0">
                <a:latin typeface="Trebuchet MS"/>
                <a:cs typeface="Trebuchet MS"/>
              </a:rPr>
              <a:t>SMOLGAZETA, </a:t>
            </a:r>
            <a:r>
              <a:rPr sz="2300" spc="-105" dirty="0">
                <a:latin typeface="Trebuchet MS"/>
                <a:cs typeface="Trebuchet MS"/>
              </a:rPr>
              <a:t>- 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журнала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"Край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Смоленский".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75" dirty="0">
                <a:latin typeface="Trebuchet MS"/>
                <a:cs typeface="Trebuchet MS"/>
              </a:rPr>
              <a:t>Принято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за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основу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50" dirty="0">
                <a:latin typeface="Trebuchet MS"/>
                <a:cs typeface="Trebuchet MS"/>
              </a:rPr>
              <a:t>данного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результата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-105" dirty="0">
                <a:latin typeface="Trebuchet MS"/>
                <a:cs typeface="Trebuchet MS"/>
              </a:rPr>
              <a:t>-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25" dirty="0">
                <a:latin typeface="Trebuchet MS"/>
                <a:cs typeface="Trebuchet MS"/>
              </a:rPr>
              <a:t>60%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от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суммарного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итога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данных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114" dirty="0">
                <a:latin typeface="Trebuchet MS"/>
                <a:cs typeface="Trebuchet MS"/>
              </a:rPr>
              <a:t>по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читателям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уник.посетителям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сайта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за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5" dirty="0">
                <a:latin typeface="Trebuchet MS"/>
                <a:cs typeface="Trebuchet MS"/>
              </a:rPr>
              <a:t>месяц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из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Яндекс.Метрика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(86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410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человек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×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60%):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b="1" spc="-40" dirty="0">
                <a:solidFill>
                  <a:srgbClr val="008037"/>
                </a:solidFill>
                <a:latin typeface="Trebuchet MS"/>
                <a:cs typeface="Trebuchet MS"/>
              </a:rPr>
              <a:t>51846</a:t>
            </a:r>
            <a:r>
              <a:rPr sz="23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008037"/>
                </a:solidFill>
                <a:latin typeface="Trebuchet MS"/>
                <a:cs typeface="Trebuchet MS"/>
              </a:rPr>
              <a:t>человек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407034">
              <a:lnSpc>
                <a:spcPct val="114100"/>
              </a:lnSpc>
            </a:pPr>
            <a:r>
              <a:rPr sz="2300" spc="15" dirty="0">
                <a:latin typeface="Trebuchet MS"/>
                <a:cs typeface="Trebuchet MS"/>
              </a:rPr>
              <a:t>Миним.кол-во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аудитории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проекта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из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числа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15" dirty="0">
                <a:latin typeface="Trebuchet MS"/>
                <a:cs typeface="Trebuchet MS"/>
              </a:rPr>
              <a:t>посетителей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45" dirty="0">
                <a:latin typeface="Trebuchet MS"/>
                <a:cs typeface="Trebuchet MS"/>
              </a:rPr>
              <a:t>подписчиков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офиц.групп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10" dirty="0">
                <a:latin typeface="Trebuchet MS"/>
                <a:cs typeface="Trebuchet MS"/>
              </a:rPr>
              <a:t>"Смоленская</a:t>
            </a:r>
            <a:r>
              <a:rPr sz="2300" spc="-85" dirty="0">
                <a:latin typeface="Trebuchet MS"/>
                <a:cs typeface="Trebuchet MS"/>
              </a:rPr>
              <a:t> </a:t>
            </a:r>
            <a:r>
              <a:rPr sz="2300" spc="-15" dirty="0">
                <a:latin typeface="Trebuchet MS"/>
                <a:cs typeface="Trebuchet MS"/>
              </a:rPr>
              <a:t>весна",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70" dirty="0">
                <a:latin typeface="Trebuchet MS"/>
                <a:cs typeface="Trebuchet MS"/>
              </a:rPr>
              <a:t>партнеров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проекта </a:t>
            </a:r>
            <a:r>
              <a:rPr sz="2300" spc="110" dirty="0">
                <a:latin typeface="Trebuchet MS"/>
                <a:cs typeface="Trebuchet MS"/>
              </a:rPr>
              <a:t>в </a:t>
            </a:r>
            <a:r>
              <a:rPr sz="2300" spc="5" dirty="0">
                <a:latin typeface="Trebuchet MS"/>
                <a:cs typeface="Trebuchet MS"/>
              </a:rPr>
              <a:t>соцсетях </a:t>
            </a:r>
            <a:r>
              <a:rPr sz="2300" spc="65" dirty="0">
                <a:latin typeface="Trebuchet MS"/>
                <a:cs typeface="Trebuchet MS"/>
              </a:rPr>
              <a:t>и </a:t>
            </a:r>
            <a:r>
              <a:rPr sz="2300" spc="15" dirty="0">
                <a:latin typeface="Trebuchet MS"/>
                <a:cs typeface="Trebuchet MS"/>
              </a:rPr>
              <a:t>их </a:t>
            </a:r>
            <a:r>
              <a:rPr sz="2300" spc="-30" dirty="0">
                <a:latin typeface="Trebuchet MS"/>
                <a:cs typeface="Trebuchet MS"/>
              </a:rPr>
              <a:t>офиц.сайтов. </a:t>
            </a:r>
            <a:r>
              <a:rPr sz="2300" spc="75" dirty="0">
                <a:latin typeface="Trebuchet MS"/>
                <a:cs typeface="Trebuchet MS"/>
              </a:rPr>
              <a:t>Принято </a:t>
            </a:r>
            <a:r>
              <a:rPr sz="2300" spc="10" dirty="0">
                <a:latin typeface="Trebuchet MS"/>
                <a:cs typeface="Trebuchet MS"/>
              </a:rPr>
              <a:t>за </a:t>
            </a:r>
            <a:r>
              <a:rPr sz="2300" spc="45" dirty="0">
                <a:latin typeface="Trebuchet MS"/>
                <a:cs typeface="Trebuchet MS"/>
              </a:rPr>
              <a:t>основу </a:t>
            </a:r>
            <a:r>
              <a:rPr sz="2300" spc="50" dirty="0">
                <a:latin typeface="Trebuchet MS"/>
                <a:cs typeface="Trebuchet MS"/>
              </a:rPr>
              <a:t>данного </a:t>
            </a:r>
            <a:r>
              <a:rPr sz="2300" spc="10" dirty="0">
                <a:latin typeface="Trebuchet MS"/>
                <a:cs typeface="Trebuchet MS"/>
              </a:rPr>
              <a:t>результата </a:t>
            </a:r>
            <a:r>
              <a:rPr sz="2300" spc="-105" dirty="0">
                <a:latin typeface="Trebuchet MS"/>
                <a:cs typeface="Trebuchet MS"/>
              </a:rPr>
              <a:t>- </a:t>
            </a:r>
            <a:r>
              <a:rPr sz="2300" spc="225" dirty="0">
                <a:latin typeface="Trebuchet MS"/>
                <a:cs typeface="Trebuchet MS"/>
              </a:rPr>
              <a:t>60% </a:t>
            </a:r>
            <a:r>
              <a:rPr sz="2300" spc="45" dirty="0">
                <a:latin typeface="Trebuchet MS"/>
                <a:cs typeface="Trebuchet MS"/>
              </a:rPr>
              <a:t>от </a:t>
            </a:r>
            <a:r>
              <a:rPr sz="2300" spc="30" dirty="0">
                <a:latin typeface="Trebuchet MS"/>
                <a:cs typeface="Trebuchet MS"/>
              </a:rPr>
              <a:t>итога </a:t>
            </a:r>
            <a:r>
              <a:rPr sz="2300" spc="-10" dirty="0">
                <a:latin typeface="Trebuchet MS"/>
                <a:cs typeface="Trebuchet MS"/>
              </a:rPr>
              <a:t>статистики </a:t>
            </a:r>
            <a:r>
              <a:rPr sz="2300" spc="114" dirty="0">
                <a:latin typeface="Trebuchet MS"/>
                <a:cs typeface="Trebuchet MS"/>
              </a:rPr>
              <a:t>по </a:t>
            </a:r>
            <a:r>
              <a:rPr sz="2300" spc="12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подписчикам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10" dirty="0">
                <a:latin typeface="Trebuchet MS"/>
                <a:cs typeface="Trebuchet MS"/>
              </a:rPr>
              <a:t>(29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166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60" dirty="0">
                <a:latin typeface="Trebuchet MS"/>
                <a:cs typeface="Trebuchet MS"/>
              </a:rPr>
              <a:t>чел.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×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30" dirty="0">
                <a:latin typeface="Trebuchet MS"/>
                <a:cs typeface="Trebuchet MS"/>
              </a:rPr>
              <a:t>60%):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b="1" spc="-40" dirty="0">
                <a:solidFill>
                  <a:srgbClr val="008037"/>
                </a:solidFill>
                <a:latin typeface="Trebuchet MS"/>
                <a:cs typeface="Trebuchet MS"/>
              </a:rPr>
              <a:t>17499</a:t>
            </a:r>
            <a:r>
              <a:rPr sz="23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008037"/>
                </a:solidFill>
                <a:latin typeface="Trebuchet MS"/>
                <a:cs typeface="Trebuchet MS"/>
              </a:rPr>
              <a:t>человек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400">
              <a:latin typeface="Trebuchet MS"/>
              <a:cs typeface="Trebuchet MS"/>
            </a:endParaRPr>
          </a:p>
          <a:p>
            <a:pPr marL="42545" marR="1541145">
              <a:lnSpc>
                <a:spcPct val="114100"/>
              </a:lnSpc>
              <a:spcBef>
                <a:spcPts val="5"/>
              </a:spcBef>
            </a:pPr>
            <a:r>
              <a:rPr sz="2300" spc="15" dirty="0">
                <a:latin typeface="Trebuchet MS"/>
                <a:cs typeface="Trebuchet MS"/>
              </a:rPr>
              <a:t>Аудитория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50" dirty="0">
                <a:latin typeface="Trebuchet MS"/>
                <a:cs typeface="Trebuchet MS"/>
              </a:rPr>
              <a:t>региональных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федеральных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15" dirty="0">
                <a:latin typeface="Trebuchet MS"/>
                <a:cs typeface="Trebuchet MS"/>
              </a:rPr>
              <a:t>мероприятий,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конференций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65" dirty="0">
                <a:latin typeface="Trebuchet MS"/>
                <a:cs typeface="Trebuchet MS"/>
              </a:rPr>
              <a:t>и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-40" dirty="0">
                <a:latin typeface="Trebuchet MS"/>
                <a:cs typeface="Trebuchet MS"/>
              </a:rPr>
              <a:t>форумов,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75" dirty="0">
                <a:latin typeface="Trebuchet MS"/>
                <a:cs typeface="Trebuchet MS"/>
              </a:rPr>
              <a:t>на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которых</a:t>
            </a:r>
            <a:r>
              <a:rPr sz="2300" spc="-90" dirty="0">
                <a:latin typeface="Trebuchet MS"/>
                <a:cs typeface="Trebuchet MS"/>
              </a:rPr>
              <a:t> </a:t>
            </a:r>
            <a:r>
              <a:rPr sz="2300" spc="25" dirty="0">
                <a:latin typeface="Trebuchet MS"/>
                <a:cs typeface="Trebuchet MS"/>
              </a:rPr>
              <a:t>проект</a:t>
            </a:r>
            <a:r>
              <a:rPr sz="2300" spc="-95" dirty="0">
                <a:latin typeface="Trebuchet MS"/>
                <a:cs typeface="Trebuchet MS"/>
              </a:rPr>
              <a:t> </a:t>
            </a:r>
            <a:r>
              <a:rPr sz="2300" spc="-30" dirty="0">
                <a:latin typeface="Trebuchet MS"/>
                <a:cs typeface="Trebuchet MS"/>
              </a:rPr>
              <a:t>будет </a:t>
            </a:r>
            <a:r>
              <a:rPr sz="2300" spc="-680" dirty="0">
                <a:latin typeface="Trebuchet MS"/>
                <a:cs typeface="Trebuchet MS"/>
              </a:rPr>
              <a:t> </a:t>
            </a:r>
            <a:r>
              <a:rPr sz="2300" spc="20" dirty="0">
                <a:latin typeface="Trebuchet MS"/>
                <a:cs typeface="Trebuchet MS"/>
              </a:rPr>
              <a:t>представлен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15" dirty="0">
                <a:latin typeface="Trebuchet MS"/>
                <a:cs typeface="Trebuchet MS"/>
              </a:rPr>
              <a:t>(презентован)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35" dirty="0">
                <a:latin typeface="Trebuchet MS"/>
                <a:cs typeface="Trebuchet MS"/>
              </a:rPr>
              <a:t>членами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spc="-25" dirty="0">
                <a:latin typeface="Trebuchet MS"/>
                <a:cs typeface="Trebuchet MS"/>
              </a:rPr>
              <a:t>команды:</a:t>
            </a:r>
            <a:r>
              <a:rPr sz="2300" spc="-100" dirty="0">
                <a:latin typeface="Trebuchet MS"/>
                <a:cs typeface="Trebuchet MS"/>
              </a:rPr>
              <a:t> </a:t>
            </a:r>
            <a:r>
              <a:rPr sz="2300" b="1" spc="-40" dirty="0">
                <a:solidFill>
                  <a:srgbClr val="008037"/>
                </a:solidFill>
                <a:latin typeface="Trebuchet MS"/>
                <a:cs typeface="Trebuchet MS"/>
              </a:rPr>
              <a:t>540</a:t>
            </a:r>
            <a:r>
              <a:rPr sz="23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008037"/>
                </a:solidFill>
                <a:latin typeface="Trebuchet MS"/>
                <a:cs typeface="Trebuchet MS"/>
              </a:rPr>
              <a:t>человек</a:t>
            </a:r>
            <a:endParaRPr sz="2300">
              <a:latin typeface="Trebuchet MS"/>
              <a:cs typeface="Trebuchet M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145ECC-0D35-4723-9C11-8B8071B1A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989965"/>
          </a:xfrm>
          <a:custGeom>
            <a:avLst/>
            <a:gdLst/>
            <a:ahLst/>
            <a:cxnLst/>
            <a:rect l="l" t="t" r="r" b="b"/>
            <a:pathLst>
              <a:path w="18288000" h="989965">
                <a:moveTo>
                  <a:pt x="18287999" y="989692"/>
                </a:moveTo>
                <a:lnTo>
                  <a:pt x="0" y="98969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89692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964" y="263706"/>
            <a:ext cx="911288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50" dirty="0">
                <a:solidFill>
                  <a:srgbClr val="FFFFFF"/>
                </a:solidFill>
              </a:rPr>
              <a:t>КОЛИЧЕСТВЕННЫЕ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РЕЗУЛЬТАТЫ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ПРОЕКТА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-114" dirty="0">
                <a:solidFill>
                  <a:srgbClr val="FFFFFF"/>
                </a:solidFill>
              </a:rPr>
              <a:t>(Ч.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-195" dirty="0">
                <a:solidFill>
                  <a:srgbClr val="FFFFFF"/>
                </a:solidFill>
              </a:rPr>
              <a:t>2)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586813" y="1363027"/>
            <a:ext cx="17115790" cy="1362075"/>
            <a:chOff x="586813" y="1363027"/>
            <a:chExt cx="17115790" cy="1362075"/>
          </a:xfrm>
        </p:grpSpPr>
        <p:sp>
          <p:nvSpPr>
            <p:cNvPr id="5" name="object 5"/>
            <p:cNvSpPr/>
            <p:nvPr/>
          </p:nvSpPr>
          <p:spPr>
            <a:xfrm>
              <a:off x="586813" y="1363027"/>
              <a:ext cx="17115790" cy="1362075"/>
            </a:xfrm>
            <a:custGeom>
              <a:avLst/>
              <a:gdLst/>
              <a:ahLst/>
              <a:cxnLst/>
              <a:rect l="l" t="t" r="r" b="b"/>
              <a:pathLst>
                <a:path w="17115790" h="1362075">
                  <a:moveTo>
                    <a:pt x="16958883" y="1362074"/>
                  </a:moveTo>
                  <a:lnTo>
                    <a:pt x="156906" y="1362074"/>
                  </a:lnTo>
                  <a:lnTo>
                    <a:pt x="107388" y="1354046"/>
                  </a:lnTo>
                  <a:lnTo>
                    <a:pt x="64325" y="1331706"/>
                  </a:lnTo>
                  <a:lnTo>
                    <a:pt x="30331" y="1297670"/>
                  </a:lnTo>
                  <a:lnTo>
                    <a:pt x="8018" y="1254554"/>
                  </a:lnTo>
                  <a:lnTo>
                    <a:pt x="0" y="1204975"/>
                  </a:lnTo>
                  <a:lnTo>
                    <a:pt x="0" y="157099"/>
                  </a:lnTo>
                  <a:lnTo>
                    <a:pt x="8018" y="107520"/>
                  </a:lnTo>
                  <a:lnTo>
                    <a:pt x="30331" y="64404"/>
                  </a:lnTo>
                  <a:lnTo>
                    <a:pt x="64325" y="30368"/>
                  </a:lnTo>
                  <a:lnTo>
                    <a:pt x="107388" y="8028"/>
                  </a:lnTo>
                  <a:lnTo>
                    <a:pt x="156906" y="0"/>
                  </a:lnTo>
                  <a:lnTo>
                    <a:pt x="16958883" y="0"/>
                  </a:lnTo>
                  <a:lnTo>
                    <a:pt x="17008402" y="8028"/>
                  </a:lnTo>
                  <a:lnTo>
                    <a:pt x="17051465" y="30368"/>
                  </a:lnTo>
                  <a:lnTo>
                    <a:pt x="17085460" y="64404"/>
                  </a:lnTo>
                  <a:lnTo>
                    <a:pt x="17107773" y="107520"/>
                  </a:lnTo>
                  <a:lnTo>
                    <a:pt x="17115791" y="157099"/>
                  </a:lnTo>
                  <a:lnTo>
                    <a:pt x="17115791" y="1204975"/>
                  </a:lnTo>
                  <a:lnTo>
                    <a:pt x="17107773" y="1254554"/>
                  </a:lnTo>
                  <a:lnTo>
                    <a:pt x="17085460" y="1297670"/>
                  </a:lnTo>
                  <a:lnTo>
                    <a:pt x="17051465" y="1331706"/>
                  </a:lnTo>
                  <a:lnTo>
                    <a:pt x="17008402" y="1354046"/>
                  </a:lnTo>
                  <a:lnTo>
                    <a:pt x="16958883" y="1362074"/>
                  </a:lnTo>
                  <a:close/>
                </a:path>
              </a:pathLst>
            </a:custGeom>
            <a:solidFill>
              <a:srgbClr val="00C2CB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1535114"/>
              <a:ext cx="95250" cy="952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7457" y="3104373"/>
            <a:ext cx="17114520" cy="1028700"/>
            <a:chOff x="587457" y="3104373"/>
            <a:chExt cx="17114520" cy="1028700"/>
          </a:xfrm>
        </p:grpSpPr>
        <p:sp>
          <p:nvSpPr>
            <p:cNvPr id="8" name="object 8"/>
            <p:cNvSpPr/>
            <p:nvPr/>
          </p:nvSpPr>
          <p:spPr>
            <a:xfrm>
              <a:off x="587457" y="3104373"/>
              <a:ext cx="17114520" cy="1028700"/>
            </a:xfrm>
            <a:custGeom>
              <a:avLst/>
              <a:gdLst/>
              <a:ahLst/>
              <a:cxnLst/>
              <a:rect l="l" t="t" r="r" b="b"/>
              <a:pathLst>
                <a:path w="17114520" h="1028700">
                  <a:moveTo>
                    <a:pt x="16957607" y="1028699"/>
                  </a:moveTo>
                  <a:lnTo>
                    <a:pt x="156895" y="1028699"/>
                  </a:lnTo>
                  <a:lnTo>
                    <a:pt x="107380" y="1020672"/>
                  </a:lnTo>
                  <a:lnTo>
                    <a:pt x="64320" y="998334"/>
                  </a:lnTo>
                  <a:lnTo>
                    <a:pt x="30328" y="964301"/>
                  </a:lnTo>
                  <a:lnTo>
                    <a:pt x="8017" y="921188"/>
                  </a:lnTo>
                  <a:lnTo>
                    <a:pt x="0" y="871613"/>
                  </a:lnTo>
                  <a:lnTo>
                    <a:pt x="0" y="157086"/>
                  </a:lnTo>
                  <a:lnTo>
                    <a:pt x="8017" y="107511"/>
                  </a:lnTo>
                  <a:lnTo>
                    <a:pt x="30328" y="64398"/>
                  </a:lnTo>
                  <a:lnTo>
                    <a:pt x="64320" y="30365"/>
                  </a:lnTo>
                  <a:lnTo>
                    <a:pt x="107380" y="8027"/>
                  </a:lnTo>
                  <a:lnTo>
                    <a:pt x="156895" y="0"/>
                  </a:lnTo>
                  <a:lnTo>
                    <a:pt x="16957607" y="0"/>
                  </a:lnTo>
                  <a:lnTo>
                    <a:pt x="17007122" y="8027"/>
                  </a:lnTo>
                  <a:lnTo>
                    <a:pt x="17050182" y="30365"/>
                  </a:lnTo>
                  <a:lnTo>
                    <a:pt x="17084174" y="64398"/>
                  </a:lnTo>
                  <a:lnTo>
                    <a:pt x="17106485" y="107511"/>
                  </a:lnTo>
                  <a:lnTo>
                    <a:pt x="17114503" y="157086"/>
                  </a:lnTo>
                  <a:lnTo>
                    <a:pt x="17114503" y="871613"/>
                  </a:lnTo>
                  <a:lnTo>
                    <a:pt x="17106485" y="921188"/>
                  </a:lnTo>
                  <a:lnTo>
                    <a:pt x="17084174" y="964301"/>
                  </a:lnTo>
                  <a:lnTo>
                    <a:pt x="17050182" y="998334"/>
                  </a:lnTo>
                  <a:lnTo>
                    <a:pt x="17007122" y="1020672"/>
                  </a:lnTo>
                  <a:lnTo>
                    <a:pt x="16957607" y="1028699"/>
                  </a:lnTo>
                  <a:close/>
                </a:path>
              </a:pathLst>
            </a:custGeom>
            <a:solidFill>
              <a:srgbClr val="FFBD58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3276460"/>
              <a:ext cx="95250" cy="9524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7480" y="4512849"/>
            <a:ext cx="17114520" cy="1000125"/>
            <a:chOff x="587480" y="4512849"/>
            <a:chExt cx="17114520" cy="1000125"/>
          </a:xfrm>
        </p:grpSpPr>
        <p:sp>
          <p:nvSpPr>
            <p:cNvPr id="11" name="object 11"/>
            <p:cNvSpPr/>
            <p:nvPr/>
          </p:nvSpPr>
          <p:spPr>
            <a:xfrm>
              <a:off x="587480" y="4512849"/>
              <a:ext cx="17114520" cy="1000125"/>
            </a:xfrm>
            <a:custGeom>
              <a:avLst/>
              <a:gdLst/>
              <a:ahLst/>
              <a:cxnLst/>
              <a:rect l="l" t="t" r="r" b="b"/>
              <a:pathLst>
                <a:path w="17114520" h="1000125">
                  <a:moveTo>
                    <a:pt x="16957562" y="1000124"/>
                  </a:moveTo>
                  <a:lnTo>
                    <a:pt x="156894" y="1000124"/>
                  </a:lnTo>
                  <a:lnTo>
                    <a:pt x="107380" y="992072"/>
                  </a:lnTo>
                  <a:lnTo>
                    <a:pt x="64320" y="969662"/>
                  </a:lnTo>
                  <a:lnTo>
                    <a:pt x="30328" y="935521"/>
                  </a:lnTo>
                  <a:lnTo>
                    <a:pt x="8017" y="892272"/>
                  </a:lnTo>
                  <a:lnTo>
                    <a:pt x="0" y="842540"/>
                  </a:lnTo>
                  <a:lnTo>
                    <a:pt x="0" y="157584"/>
                  </a:lnTo>
                  <a:lnTo>
                    <a:pt x="8017" y="107852"/>
                  </a:lnTo>
                  <a:lnTo>
                    <a:pt x="30328" y="64603"/>
                  </a:lnTo>
                  <a:lnTo>
                    <a:pt x="64320" y="30462"/>
                  </a:lnTo>
                  <a:lnTo>
                    <a:pt x="107380" y="8052"/>
                  </a:lnTo>
                  <a:lnTo>
                    <a:pt x="156894" y="0"/>
                  </a:lnTo>
                  <a:lnTo>
                    <a:pt x="16957562" y="0"/>
                  </a:lnTo>
                  <a:lnTo>
                    <a:pt x="17007077" y="8052"/>
                  </a:lnTo>
                  <a:lnTo>
                    <a:pt x="17050137" y="30462"/>
                  </a:lnTo>
                  <a:lnTo>
                    <a:pt x="17084129" y="64603"/>
                  </a:lnTo>
                  <a:lnTo>
                    <a:pt x="17106440" y="107852"/>
                  </a:lnTo>
                  <a:lnTo>
                    <a:pt x="17114457" y="157584"/>
                  </a:lnTo>
                  <a:lnTo>
                    <a:pt x="17114457" y="842540"/>
                  </a:lnTo>
                  <a:lnTo>
                    <a:pt x="17106440" y="892272"/>
                  </a:lnTo>
                  <a:lnTo>
                    <a:pt x="17084129" y="935521"/>
                  </a:lnTo>
                  <a:lnTo>
                    <a:pt x="17050137" y="969662"/>
                  </a:lnTo>
                  <a:lnTo>
                    <a:pt x="17007077" y="992072"/>
                  </a:lnTo>
                  <a:lnTo>
                    <a:pt x="16957562" y="1000124"/>
                  </a:lnTo>
                  <a:close/>
                </a:path>
              </a:pathLst>
            </a:custGeom>
            <a:solidFill>
              <a:srgbClr val="5270FF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591" y="4689699"/>
              <a:ext cx="95250" cy="9524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17512" y="5871429"/>
            <a:ext cx="17114520" cy="933450"/>
            <a:chOff x="617512" y="5871429"/>
            <a:chExt cx="17114520" cy="933450"/>
          </a:xfrm>
        </p:grpSpPr>
        <p:sp>
          <p:nvSpPr>
            <p:cNvPr id="14" name="object 14"/>
            <p:cNvSpPr/>
            <p:nvPr/>
          </p:nvSpPr>
          <p:spPr>
            <a:xfrm>
              <a:off x="617512" y="5871429"/>
              <a:ext cx="17114520" cy="933450"/>
            </a:xfrm>
            <a:custGeom>
              <a:avLst/>
              <a:gdLst/>
              <a:ahLst/>
              <a:cxnLst/>
              <a:rect l="l" t="t" r="r" b="b"/>
              <a:pathLst>
                <a:path w="17114520" h="933450">
                  <a:moveTo>
                    <a:pt x="16957462" y="933449"/>
                  </a:moveTo>
                  <a:lnTo>
                    <a:pt x="156893" y="933449"/>
                  </a:lnTo>
                  <a:lnTo>
                    <a:pt x="107379" y="925422"/>
                  </a:lnTo>
                  <a:lnTo>
                    <a:pt x="64320" y="903085"/>
                  </a:lnTo>
                  <a:lnTo>
                    <a:pt x="30328" y="869053"/>
                  </a:lnTo>
                  <a:lnTo>
                    <a:pt x="8017" y="825942"/>
                  </a:lnTo>
                  <a:lnTo>
                    <a:pt x="0" y="776369"/>
                  </a:lnTo>
                  <a:lnTo>
                    <a:pt x="0" y="157080"/>
                  </a:lnTo>
                  <a:lnTo>
                    <a:pt x="8017" y="107507"/>
                  </a:lnTo>
                  <a:lnTo>
                    <a:pt x="30328" y="64396"/>
                  </a:lnTo>
                  <a:lnTo>
                    <a:pt x="64320" y="30364"/>
                  </a:lnTo>
                  <a:lnTo>
                    <a:pt x="107379" y="8027"/>
                  </a:lnTo>
                  <a:lnTo>
                    <a:pt x="156893" y="0"/>
                  </a:lnTo>
                  <a:lnTo>
                    <a:pt x="16957462" y="0"/>
                  </a:lnTo>
                  <a:lnTo>
                    <a:pt x="17006977" y="8027"/>
                  </a:lnTo>
                  <a:lnTo>
                    <a:pt x="17050037" y="30364"/>
                  </a:lnTo>
                  <a:lnTo>
                    <a:pt x="17084028" y="64396"/>
                  </a:lnTo>
                  <a:lnTo>
                    <a:pt x="17106339" y="107507"/>
                  </a:lnTo>
                  <a:lnTo>
                    <a:pt x="17114357" y="157080"/>
                  </a:lnTo>
                  <a:lnTo>
                    <a:pt x="17114357" y="776369"/>
                  </a:lnTo>
                  <a:lnTo>
                    <a:pt x="17106339" y="825942"/>
                  </a:lnTo>
                  <a:lnTo>
                    <a:pt x="17084028" y="869053"/>
                  </a:lnTo>
                  <a:lnTo>
                    <a:pt x="17050037" y="903085"/>
                  </a:lnTo>
                  <a:lnTo>
                    <a:pt x="17006977" y="925422"/>
                  </a:lnTo>
                  <a:lnTo>
                    <a:pt x="16957462" y="933449"/>
                  </a:lnTo>
                  <a:close/>
                </a:path>
              </a:pathLst>
            </a:custGeom>
            <a:solidFill>
              <a:srgbClr val="A3545D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6033992"/>
              <a:ext cx="95250" cy="9524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586819" y="7184805"/>
            <a:ext cx="17115790" cy="1266825"/>
            <a:chOff x="586819" y="7184805"/>
            <a:chExt cx="17115790" cy="1266825"/>
          </a:xfrm>
        </p:grpSpPr>
        <p:sp>
          <p:nvSpPr>
            <p:cNvPr id="17" name="object 17"/>
            <p:cNvSpPr/>
            <p:nvPr/>
          </p:nvSpPr>
          <p:spPr>
            <a:xfrm>
              <a:off x="586819" y="7184805"/>
              <a:ext cx="17115790" cy="1266825"/>
            </a:xfrm>
            <a:custGeom>
              <a:avLst/>
              <a:gdLst/>
              <a:ahLst/>
              <a:cxnLst/>
              <a:rect l="l" t="t" r="r" b="b"/>
              <a:pathLst>
                <a:path w="17115790" h="1266825">
                  <a:moveTo>
                    <a:pt x="16958872" y="1266825"/>
                  </a:moveTo>
                  <a:lnTo>
                    <a:pt x="156906" y="1266825"/>
                  </a:lnTo>
                  <a:lnTo>
                    <a:pt x="107388" y="1258797"/>
                  </a:lnTo>
                  <a:lnTo>
                    <a:pt x="64325" y="1236457"/>
                  </a:lnTo>
                  <a:lnTo>
                    <a:pt x="30331" y="1202421"/>
                  </a:lnTo>
                  <a:lnTo>
                    <a:pt x="8018" y="1159307"/>
                  </a:lnTo>
                  <a:lnTo>
                    <a:pt x="0" y="1109728"/>
                  </a:lnTo>
                  <a:lnTo>
                    <a:pt x="0" y="157096"/>
                  </a:lnTo>
                  <a:lnTo>
                    <a:pt x="8018" y="107517"/>
                  </a:lnTo>
                  <a:lnTo>
                    <a:pt x="30331" y="64403"/>
                  </a:lnTo>
                  <a:lnTo>
                    <a:pt x="64325" y="30367"/>
                  </a:lnTo>
                  <a:lnTo>
                    <a:pt x="107388" y="8027"/>
                  </a:lnTo>
                  <a:lnTo>
                    <a:pt x="156906" y="0"/>
                  </a:lnTo>
                  <a:lnTo>
                    <a:pt x="16958872" y="0"/>
                  </a:lnTo>
                  <a:lnTo>
                    <a:pt x="17008391" y="8027"/>
                  </a:lnTo>
                  <a:lnTo>
                    <a:pt x="17051454" y="30367"/>
                  </a:lnTo>
                  <a:lnTo>
                    <a:pt x="17085448" y="64403"/>
                  </a:lnTo>
                  <a:lnTo>
                    <a:pt x="17107761" y="107517"/>
                  </a:lnTo>
                  <a:lnTo>
                    <a:pt x="17115780" y="157096"/>
                  </a:lnTo>
                  <a:lnTo>
                    <a:pt x="17115780" y="1109728"/>
                  </a:lnTo>
                  <a:lnTo>
                    <a:pt x="17107761" y="1159307"/>
                  </a:lnTo>
                  <a:lnTo>
                    <a:pt x="17085448" y="1202421"/>
                  </a:lnTo>
                  <a:lnTo>
                    <a:pt x="17051454" y="1236457"/>
                  </a:lnTo>
                  <a:lnTo>
                    <a:pt x="17008391" y="1258797"/>
                  </a:lnTo>
                  <a:lnTo>
                    <a:pt x="16958872" y="1266825"/>
                  </a:lnTo>
                  <a:close/>
                </a:path>
              </a:pathLst>
            </a:custGeom>
            <a:solidFill>
              <a:srgbClr val="7DD957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573" y="7337842"/>
              <a:ext cx="95250" cy="9524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46806" y="8878672"/>
            <a:ext cx="17115790" cy="981075"/>
            <a:chOff x="646806" y="8878672"/>
            <a:chExt cx="17115790" cy="981075"/>
          </a:xfrm>
        </p:grpSpPr>
        <p:sp>
          <p:nvSpPr>
            <p:cNvPr id="20" name="object 20"/>
            <p:cNvSpPr/>
            <p:nvPr/>
          </p:nvSpPr>
          <p:spPr>
            <a:xfrm>
              <a:off x="646806" y="8878672"/>
              <a:ext cx="17115790" cy="981075"/>
            </a:xfrm>
            <a:custGeom>
              <a:avLst/>
              <a:gdLst/>
              <a:ahLst/>
              <a:cxnLst/>
              <a:rect l="l" t="t" r="r" b="b"/>
              <a:pathLst>
                <a:path w="17115790" h="981075">
                  <a:moveTo>
                    <a:pt x="16958827" y="981074"/>
                  </a:moveTo>
                  <a:lnTo>
                    <a:pt x="156906" y="981074"/>
                  </a:lnTo>
                  <a:lnTo>
                    <a:pt x="107388" y="973047"/>
                  </a:lnTo>
                  <a:lnTo>
                    <a:pt x="64325" y="950709"/>
                  </a:lnTo>
                  <a:lnTo>
                    <a:pt x="30330" y="916677"/>
                  </a:lnTo>
                  <a:lnTo>
                    <a:pt x="8018" y="873565"/>
                  </a:lnTo>
                  <a:lnTo>
                    <a:pt x="0" y="823991"/>
                  </a:lnTo>
                  <a:lnTo>
                    <a:pt x="0" y="157083"/>
                  </a:lnTo>
                  <a:lnTo>
                    <a:pt x="8018" y="107509"/>
                  </a:lnTo>
                  <a:lnTo>
                    <a:pt x="30330" y="64397"/>
                  </a:lnTo>
                  <a:lnTo>
                    <a:pt x="64325" y="30365"/>
                  </a:lnTo>
                  <a:lnTo>
                    <a:pt x="107388" y="8027"/>
                  </a:lnTo>
                  <a:lnTo>
                    <a:pt x="156906" y="0"/>
                  </a:lnTo>
                  <a:lnTo>
                    <a:pt x="16958827" y="0"/>
                  </a:lnTo>
                  <a:lnTo>
                    <a:pt x="17008346" y="8027"/>
                  </a:lnTo>
                  <a:lnTo>
                    <a:pt x="17051409" y="30365"/>
                  </a:lnTo>
                  <a:lnTo>
                    <a:pt x="17085403" y="64397"/>
                  </a:lnTo>
                  <a:lnTo>
                    <a:pt x="17107716" y="107509"/>
                  </a:lnTo>
                  <a:lnTo>
                    <a:pt x="17115734" y="157083"/>
                  </a:lnTo>
                  <a:lnTo>
                    <a:pt x="17115734" y="823991"/>
                  </a:lnTo>
                  <a:lnTo>
                    <a:pt x="17107716" y="873565"/>
                  </a:lnTo>
                  <a:lnTo>
                    <a:pt x="17085403" y="916677"/>
                  </a:lnTo>
                  <a:lnTo>
                    <a:pt x="17051409" y="950709"/>
                  </a:lnTo>
                  <a:lnTo>
                    <a:pt x="17008346" y="973047"/>
                  </a:lnTo>
                  <a:lnTo>
                    <a:pt x="16958827" y="981074"/>
                  </a:lnTo>
                  <a:close/>
                </a:path>
              </a:pathLst>
            </a:custGeom>
            <a:solidFill>
              <a:srgbClr val="FF66C3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554" y="9041239"/>
              <a:ext cx="95250" cy="9524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18726" y="1330639"/>
            <a:ext cx="16623030" cy="8312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281940">
              <a:lnSpc>
                <a:spcPct val="116500"/>
              </a:lnSpc>
              <a:spcBef>
                <a:spcPts val="100"/>
              </a:spcBef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«Мысли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о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главном.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Воскресные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беседы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50" dirty="0">
                <a:latin typeface="Trebuchet MS"/>
                <a:cs typeface="Trebuchet MS"/>
              </a:rPr>
              <a:t>с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митрополитом </a:t>
            </a:r>
            <a:r>
              <a:rPr sz="2200" spc="45" dirty="0">
                <a:latin typeface="Trebuchet MS"/>
                <a:cs typeface="Trebuchet MS"/>
              </a:rPr>
              <a:t> </a:t>
            </a:r>
            <a:r>
              <a:rPr sz="2200" spc="10" dirty="0">
                <a:latin typeface="Trebuchet MS"/>
                <a:cs typeface="Trebuchet MS"/>
              </a:rPr>
              <a:t>Исидором»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7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-50" dirty="0">
                <a:latin typeface="Trebuchet MS"/>
                <a:cs typeface="Trebuchet MS"/>
              </a:rPr>
              <a:t>каждая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(1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35" dirty="0">
                <a:latin typeface="Trebuchet MS"/>
                <a:cs typeface="Trebuchet MS"/>
              </a:rPr>
              <a:t>раз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неделю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+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2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повтора):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48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336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35" dirty="0">
                <a:solidFill>
                  <a:srgbClr val="008037"/>
                </a:solidFill>
                <a:latin typeface="Trebuchet MS"/>
                <a:cs typeface="Trebuchet MS"/>
              </a:rPr>
              <a:t>раз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 </a:t>
            </a:r>
            <a:r>
              <a:rPr sz="2200" b="1" spc="-64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1008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>
              <a:latin typeface="Trebuchet MS"/>
              <a:cs typeface="Trebuchet MS"/>
            </a:endParaRPr>
          </a:p>
          <a:p>
            <a:pPr marL="42545" marR="5080">
              <a:lnSpc>
                <a:spcPct val="116500"/>
              </a:lnSpc>
              <a:spcBef>
                <a:spcPts val="5"/>
              </a:spcBef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" dirty="0">
                <a:latin typeface="Trebuchet MS"/>
                <a:cs typeface="Trebuchet MS"/>
              </a:rPr>
              <a:t>«Слова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смыслы»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3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каждая, </a:t>
            </a:r>
            <a:r>
              <a:rPr sz="2200" spc="-645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(1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35" dirty="0">
                <a:latin typeface="Trebuchet MS"/>
                <a:cs typeface="Trebuchet MS"/>
              </a:rPr>
              <a:t>раз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неделю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+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4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повтора):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48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144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720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250">
              <a:latin typeface="Trebuchet MS"/>
              <a:cs typeface="Trebuchet MS"/>
            </a:endParaRPr>
          </a:p>
          <a:p>
            <a:pPr marL="12700" marR="492125">
              <a:lnSpc>
                <a:spcPct val="116500"/>
              </a:lnSpc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15" dirty="0">
                <a:latin typeface="Trebuchet MS"/>
                <a:cs typeface="Trebuchet MS"/>
              </a:rPr>
              <a:t>«Подвижники»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5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каждая, </a:t>
            </a:r>
            <a:r>
              <a:rPr sz="2200" spc="-645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(1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35" dirty="0">
                <a:latin typeface="Trebuchet MS"/>
                <a:cs typeface="Trebuchet MS"/>
              </a:rPr>
              <a:t>неделю+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4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повтора):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48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240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1200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00">
              <a:latin typeface="Trebuchet MS"/>
              <a:cs typeface="Trebuchet MS"/>
            </a:endParaRPr>
          </a:p>
          <a:p>
            <a:pPr marL="42545" marR="519430">
              <a:lnSpc>
                <a:spcPct val="116500"/>
              </a:lnSpc>
              <a:spcBef>
                <a:spcPts val="5"/>
              </a:spcBef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0" dirty="0">
                <a:latin typeface="Trebuchet MS"/>
                <a:cs typeface="Trebuchet MS"/>
              </a:rPr>
              <a:t>«Место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притяжения»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95" dirty="0">
                <a:latin typeface="Trebuchet MS"/>
                <a:cs typeface="Trebuchet MS"/>
              </a:rPr>
              <a:t>15</a:t>
            </a:r>
            <a:r>
              <a:rPr sz="2200" spc="-75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каждая, </a:t>
            </a:r>
            <a:r>
              <a:rPr sz="2200" spc="-55" dirty="0">
                <a:latin typeface="Trebuchet MS"/>
                <a:cs typeface="Trebuchet MS"/>
              </a:rPr>
              <a:t>(1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35" dirty="0">
                <a:latin typeface="Trebuchet MS"/>
                <a:cs typeface="Trebuchet MS"/>
              </a:rPr>
              <a:t>раз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20" dirty="0">
                <a:latin typeface="Trebuchet MS"/>
                <a:cs typeface="Trebuchet MS"/>
              </a:rPr>
              <a:t>месяц+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1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повтор):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12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180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360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Trebuchet MS"/>
              <a:cs typeface="Trebuchet MS"/>
            </a:endParaRPr>
          </a:p>
          <a:p>
            <a:pPr marL="42545" marR="1094740">
              <a:lnSpc>
                <a:spcPct val="116500"/>
              </a:lnSpc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«Проще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20" dirty="0">
                <a:latin typeface="Trebuchet MS"/>
                <a:cs typeface="Trebuchet MS"/>
              </a:rPr>
              <a:t>говоря»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95" dirty="0">
                <a:latin typeface="Trebuchet MS"/>
                <a:cs typeface="Trebuchet MS"/>
              </a:rPr>
              <a:t>20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 </a:t>
            </a:r>
            <a:r>
              <a:rPr sz="2200" spc="-645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каждая,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(2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30" dirty="0">
                <a:latin typeface="Trebuchet MS"/>
                <a:cs typeface="Trebuchet MS"/>
              </a:rPr>
              <a:t>раза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5" dirty="0">
                <a:latin typeface="Trebuchet MS"/>
                <a:cs typeface="Trebuchet MS"/>
              </a:rPr>
              <a:t>месяц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+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1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80" dirty="0">
                <a:latin typeface="Trebuchet MS"/>
                <a:cs typeface="Trebuchet MS"/>
              </a:rPr>
              <a:t>повтор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30" dirty="0">
                <a:latin typeface="Trebuchet MS"/>
                <a:cs typeface="Trebuchet MS"/>
              </a:rPr>
              <a:t>каждой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программы):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24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480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960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 </a:t>
            </a:r>
            <a:r>
              <a:rPr sz="2200" b="1" spc="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600">
              <a:latin typeface="Trebuchet MS"/>
              <a:cs typeface="Trebuchet MS"/>
            </a:endParaRPr>
          </a:p>
          <a:p>
            <a:pPr marL="72390" marR="1007744">
              <a:lnSpc>
                <a:spcPct val="116500"/>
              </a:lnSpc>
            </a:pPr>
            <a:r>
              <a:rPr sz="2200" spc="25" dirty="0">
                <a:latin typeface="Trebuchet MS"/>
                <a:cs typeface="Trebuchet MS"/>
              </a:rPr>
              <a:t>Количество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25" dirty="0">
                <a:latin typeface="Trebuchet MS"/>
                <a:cs typeface="Trebuchet MS"/>
              </a:rPr>
              <a:t>созданных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60" dirty="0">
                <a:latin typeface="Trebuchet MS"/>
                <a:cs typeface="Trebuchet MS"/>
              </a:rPr>
              <a:t>и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транслированных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радиопрограмм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цикла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45" dirty="0">
                <a:latin typeface="Trebuchet MS"/>
                <a:cs typeface="Trebuchet MS"/>
              </a:rPr>
              <a:t>«Ладанка»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хронометражем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не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менее</a:t>
            </a:r>
            <a:r>
              <a:rPr sz="2200" spc="-85" dirty="0">
                <a:latin typeface="Trebuchet MS"/>
                <a:cs typeface="Trebuchet MS"/>
              </a:rPr>
              <a:t> </a:t>
            </a:r>
            <a:r>
              <a:rPr sz="2200" spc="100" dirty="0">
                <a:latin typeface="Trebuchet MS"/>
                <a:cs typeface="Trebuchet MS"/>
              </a:rPr>
              <a:t>3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35" dirty="0">
                <a:latin typeface="Trebuchet MS"/>
                <a:cs typeface="Trebuchet MS"/>
              </a:rPr>
              <a:t>мин.</a:t>
            </a:r>
            <a:r>
              <a:rPr sz="2200" spc="-80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каждая,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(1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35" dirty="0">
                <a:latin typeface="Trebuchet MS"/>
                <a:cs typeface="Trebuchet MS"/>
              </a:rPr>
              <a:t>раз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spc="105" dirty="0">
                <a:latin typeface="Trebuchet MS"/>
                <a:cs typeface="Trebuchet MS"/>
              </a:rPr>
              <a:t>в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неделю+2</a:t>
            </a:r>
            <a:r>
              <a:rPr sz="2200" spc="-9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повтора):</a:t>
            </a:r>
            <a:r>
              <a:rPr sz="2200" spc="-90" dirty="0"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48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100" dirty="0">
                <a:solidFill>
                  <a:srgbClr val="008037"/>
                </a:solidFill>
                <a:latin typeface="Trebuchet MS"/>
                <a:cs typeface="Trebuchet MS"/>
              </a:rPr>
              <a:t>-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50" dirty="0">
                <a:solidFill>
                  <a:srgbClr val="008037"/>
                </a:solidFill>
                <a:latin typeface="Trebuchet MS"/>
                <a:cs typeface="Trebuchet MS"/>
              </a:rPr>
              <a:t>за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008037"/>
                </a:solidFill>
                <a:latin typeface="Trebuchet MS"/>
                <a:cs typeface="Trebuchet MS"/>
              </a:rPr>
              <a:t>год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144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80" dirty="0">
                <a:solidFill>
                  <a:srgbClr val="008037"/>
                </a:solidFill>
                <a:latin typeface="Trebuchet MS"/>
                <a:cs typeface="Trebuchet MS"/>
              </a:rPr>
              <a:t>минуты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5" dirty="0">
                <a:solidFill>
                  <a:srgbClr val="008037"/>
                </a:solidFill>
                <a:latin typeface="Trebuchet MS"/>
                <a:cs typeface="Trebuchet MS"/>
              </a:rPr>
              <a:t>с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60" dirty="0">
                <a:solidFill>
                  <a:srgbClr val="008037"/>
                </a:solidFill>
                <a:latin typeface="Trebuchet MS"/>
                <a:cs typeface="Trebuchet MS"/>
              </a:rPr>
              <a:t>повторами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-40" dirty="0">
                <a:solidFill>
                  <a:srgbClr val="008037"/>
                </a:solidFill>
                <a:latin typeface="Trebuchet MS"/>
                <a:cs typeface="Trebuchet MS"/>
              </a:rPr>
              <a:t>432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75" dirty="0">
                <a:solidFill>
                  <a:srgbClr val="008037"/>
                </a:solidFill>
                <a:latin typeface="Trebuchet MS"/>
                <a:cs typeface="Trebuchet MS"/>
              </a:rPr>
              <a:t>минут</a:t>
            </a:r>
            <a:r>
              <a:rPr sz="2200" b="1" spc="-9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90" dirty="0">
                <a:solidFill>
                  <a:srgbClr val="008037"/>
                </a:solidFill>
                <a:latin typeface="Trebuchet MS"/>
                <a:cs typeface="Trebuchet MS"/>
              </a:rPr>
              <a:t>эфирного</a:t>
            </a:r>
            <a:r>
              <a:rPr sz="22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200" b="1" spc="145" dirty="0">
                <a:solidFill>
                  <a:srgbClr val="008037"/>
                </a:solidFill>
                <a:latin typeface="Trebuchet MS"/>
                <a:cs typeface="Trebuchet MS"/>
              </a:rPr>
              <a:t>времени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3198CD-70C9-4622-9CFF-AC0A0019E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9965"/>
          </a:xfrm>
          <a:custGeom>
            <a:avLst/>
            <a:gdLst/>
            <a:ahLst/>
            <a:cxnLst/>
            <a:rect l="l" t="t" r="r" b="b"/>
            <a:pathLst>
              <a:path w="18288000" h="989965">
                <a:moveTo>
                  <a:pt x="18287999" y="989692"/>
                </a:moveTo>
                <a:lnTo>
                  <a:pt x="0" y="98969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89692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964" y="263704"/>
            <a:ext cx="911288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50" dirty="0">
                <a:solidFill>
                  <a:srgbClr val="FFFFFF"/>
                </a:solidFill>
              </a:rPr>
              <a:t>КОЛИЧЕСТВЕННЫЕ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РЕЗУЛЬТАТЫ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ПРОЕКТА</a:t>
            </a:r>
            <a:r>
              <a:rPr sz="2650" spc="10" dirty="0">
                <a:solidFill>
                  <a:srgbClr val="FFFFFF"/>
                </a:solidFill>
              </a:rPr>
              <a:t> </a:t>
            </a:r>
            <a:r>
              <a:rPr sz="2650" spc="-114" dirty="0">
                <a:solidFill>
                  <a:srgbClr val="FFFFFF"/>
                </a:solidFill>
              </a:rPr>
              <a:t>(Ч.</a:t>
            </a:r>
            <a:r>
              <a:rPr sz="2650" spc="5" dirty="0">
                <a:solidFill>
                  <a:srgbClr val="FFFFFF"/>
                </a:solidFill>
              </a:rPr>
              <a:t> </a:t>
            </a:r>
            <a:r>
              <a:rPr sz="2650" spc="-195" dirty="0">
                <a:solidFill>
                  <a:srgbClr val="FFFFFF"/>
                </a:solidFill>
              </a:rPr>
              <a:t>3)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1058993" y="1489828"/>
            <a:ext cx="16002000" cy="1362075"/>
            <a:chOff x="1058993" y="1489828"/>
            <a:chExt cx="16002000" cy="1362075"/>
          </a:xfrm>
        </p:grpSpPr>
        <p:sp>
          <p:nvSpPr>
            <p:cNvPr id="5" name="object 5"/>
            <p:cNvSpPr/>
            <p:nvPr/>
          </p:nvSpPr>
          <p:spPr>
            <a:xfrm>
              <a:off x="1058993" y="1489828"/>
              <a:ext cx="16002000" cy="1362075"/>
            </a:xfrm>
            <a:custGeom>
              <a:avLst/>
              <a:gdLst/>
              <a:ahLst/>
              <a:cxnLst/>
              <a:rect l="l" t="t" r="r" b="b"/>
              <a:pathLst>
                <a:path w="16002000" h="1362075">
                  <a:moveTo>
                    <a:pt x="15844517" y="1362074"/>
                  </a:moveTo>
                  <a:lnTo>
                    <a:pt x="156859" y="1362074"/>
                  </a:lnTo>
                  <a:lnTo>
                    <a:pt x="107356" y="1354046"/>
                  </a:lnTo>
                  <a:lnTo>
                    <a:pt x="64306" y="1331706"/>
                  </a:lnTo>
                  <a:lnTo>
                    <a:pt x="30321" y="1297670"/>
                  </a:lnTo>
                  <a:lnTo>
                    <a:pt x="8015" y="1254554"/>
                  </a:lnTo>
                  <a:lnTo>
                    <a:pt x="0" y="1204975"/>
                  </a:lnTo>
                  <a:lnTo>
                    <a:pt x="0" y="157099"/>
                  </a:lnTo>
                  <a:lnTo>
                    <a:pt x="8015" y="107520"/>
                  </a:lnTo>
                  <a:lnTo>
                    <a:pt x="30321" y="64404"/>
                  </a:lnTo>
                  <a:lnTo>
                    <a:pt x="64306" y="30368"/>
                  </a:lnTo>
                  <a:lnTo>
                    <a:pt x="107356" y="8028"/>
                  </a:lnTo>
                  <a:lnTo>
                    <a:pt x="156859" y="0"/>
                  </a:lnTo>
                  <a:lnTo>
                    <a:pt x="15844517" y="0"/>
                  </a:lnTo>
                  <a:lnTo>
                    <a:pt x="15894021" y="8028"/>
                  </a:lnTo>
                  <a:lnTo>
                    <a:pt x="15937071" y="30368"/>
                  </a:lnTo>
                  <a:lnTo>
                    <a:pt x="15971055" y="64404"/>
                  </a:lnTo>
                  <a:lnTo>
                    <a:pt x="15993361" y="107520"/>
                  </a:lnTo>
                  <a:lnTo>
                    <a:pt x="16001377" y="157099"/>
                  </a:lnTo>
                  <a:lnTo>
                    <a:pt x="16001377" y="1204975"/>
                  </a:lnTo>
                  <a:lnTo>
                    <a:pt x="15993361" y="1254554"/>
                  </a:lnTo>
                  <a:lnTo>
                    <a:pt x="15971055" y="1297670"/>
                  </a:lnTo>
                  <a:lnTo>
                    <a:pt x="15937071" y="1331706"/>
                  </a:lnTo>
                  <a:lnTo>
                    <a:pt x="15894021" y="1354046"/>
                  </a:lnTo>
                  <a:lnTo>
                    <a:pt x="15844517" y="1362074"/>
                  </a:lnTo>
                  <a:close/>
                </a:path>
              </a:pathLst>
            </a:custGeom>
            <a:solidFill>
              <a:srgbClr val="5CE1E6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806" y="1678423"/>
              <a:ext cx="104775" cy="10477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58994" y="3231173"/>
            <a:ext cx="16002000" cy="1323975"/>
            <a:chOff x="1058994" y="3231173"/>
            <a:chExt cx="16002000" cy="1323975"/>
          </a:xfrm>
        </p:grpSpPr>
        <p:sp>
          <p:nvSpPr>
            <p:cNvPr id="8" name="object 8"/>
            <p:cNvSpPr/>
            <p:nvPr/>
          </p:nvSpPr>
          <p:spPr>
            <a:xfrm>
              <a:off x="1058994" y="3231173"/>
              <a:ext cx="16002000" cy="1323975"/>
            </a:xfrm>
            <a:custGeom>
              <a:avLst/>
              <a:gdLst/>
              <a:ahLst/>
              <a:cxnLst/>
              <a:rect l="l" t="t" r="r" b="b"/>
              <a:pathLst>
                <a:path w="16002000" h="1323975">
                  <a:moveTo>
                    <a:pt x="15844514" y="1323974"/>
                  </a:moveTo>
                  <a:lnTo>
                    <a:pt x="156859" y="1323974"/>
                  </a:lnTo>
                  <a:lnTo>
                    <a:pt x="107356" y="1315985"/>
                  </a:lnTo>
                  <a:lnTo>
                    <a:pt x="64306" y="1293751"/>
                  </a:lnTo>
                  <a:lnTo>
                    <a:pt x="30321" y="1259878"/>
                  </a:lnTo>
                  <a:lnTo>
                    <a:pt x="8015" y="1216968"/>
                  </a:lnTo>
                  <a:lnTo>
                    <a:pt x="0" y="1167626"/>
                  </a:lnTo>
                  <a:lnTo>
                    <a:pt x="0" y="156348"/>
                  </a:lnTo>
                  <a:lnTo>
                    <a:pt x="8015" y="107006"/>
                  </a:lnTo>
                  <a:lnTo>
                    <a:pt x="30321" y="64096"/>
                  </a:lnTo>
                  <a:lnTo>
                    <a:pt x="64306" y="30223"/>
                  </a:lnTo>
                  <a:lnTo>
                    <a:pt x="107356" y="7989"/>
                  </a:lnTo>
                  <a:lnTo>
                    <a:pt x="156859" y="0"/>
                  </a:lnTo>
                  <a:lnTo>
                    <a:pt x="15844514" y="0"/>
                  </a:lnTo>
                  <a:lnTo>
                    <a:pt x="15894018" y="7989"/>
                  </a:lnTo>
                  <a:lnTo>
                    <a:pt x="15937068" y="30223"/>
                  </a:lnTo>
                  <a:lnTo>
                    <a:pt x="15971052" y="64096"/>
                  </a:lnTo>
                  <a:lnTo>
                    <a:pt x="15993358" y="107006"/>
                  </a:lnTo>
                  <a:lnTo>
                    <a:pt x="16001374" y="156348"/>
                  </a:lnTo>
                  <a:lnTo>
                    <a:pt x="16001374" y="1167626"/>
                  </a:lnTo>
                  <a:lnTo>
                    <a:pt x="15993358" y="1216968"/>
                  </a:lnTo>
                  <a:lnTo>
                    <a:pt x="15971052" y="1259878"/>
                  </a:lnTo>
                  <a:lnTo>
                    <a:pt x="15937068" y="1293751"/>
                  </a:lnTo>
                  <a:lnTo>
                    <a:pt x="15894018" y="1315985"/>
                  </a:lnTo>
                  <a:lnTo>
                    <a:pt x="15844514" y="1323974"/>
                  </a:lnTo>
                  <a:close/>
                </a:path>
              </a:pathLst>
            </a:custGeom>
            <a:solidFill>
              <a:srgbClr val="5CE1E6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806" y="3419768"/>
              <a:ext cx="104775" cy="10477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058994" y="4988441"/>
            <a:ext cx="16002000" cy="1323975"/>
            <a:chOff x="1058994" y="4988441"/>
            <a:chExt cx="16002000" cy="1323975"/>
          </a:xfrm>
        </p:grpSpPr>
        <p:sp>
          <p:nvSpPr>
            <p:cNvPr id="11" name="object 11"/>
            <p:cNvSpPr/>
            <p:nvPr/>
          </p:nvSpPr>
          <p:spPr>
            <a:xfrm>
              <a:off x="1058994" y="4988441"/>
              <a:ext cx="16002000" cy="1323975"/>
            </a:xfrm>
            <a:custGeom>
              <a:avLst/>
              <a:gdLst/>
              <a:ahLst/>
              <a:cxnLst/>
              <a:rect l="l" t="t" r="r" b="b"/>
              <a:pathLst>
                <a:path w="16002000" h="1323975">
                  <a:moveTo>
                    <a:pt x="15844514" y="1323974"/>
                  </a:moveTo>
                  <a:lnTo>
                    <a:pt x="156859" y="1323974"/>
                  </a:lnTo>
                  <a:lnTo>
                    <a:pt x="107356" y="1315985"/>
                  </a:lnTo>
                  <a:lnTo>
                    <a:pt x="64306" y="1293751"/>
                  </a:lnTo>
                  <a:lnTo>
                    <a:pt x="30321" y="1259878"/>
                  </a:lnTo>
                  <a:lnTo>
                    <a:pt x="8015" y="1216968"/>
                  </a:lnTo>
                  <a:lnTo>
                    <a:pt x="0" y="1167626"/>
                  </a:lnTo>
                  <a:lnTo>
                    <a:pt x="0" y="156348"/>
                  </a:lnTo>
                  <a:lnTo>
                    <a:pt x="8015" y="107006"/>
                  </a:lnTo>
                  <a:lnTo>
                    <a:pt x="30321" y="64096"/>
                  </a:lnTo>
                  <a:lnTo>
                    <a:pt x="64306" y="30223"/>
                  </a:lnTo>
                  <a:lnTo>
                    <a:pt x="107356" y="7989"/>
                  </a:lnTo>
                  <a:lnTo>
                    <a:pt x="156859" y="0"/>
                  </a:lnTo>
                  <a:lnTo>
                    <a:pt x="15844514" y="0"/>
                  </a:lnTo>
                  <a:lnTo>
                    <a:pt x="15894018" y="7989"/>
                  </a:lnTo>
                  <a:lnTo>
                    <a:pt x="15937068" y="30223"/>
                  </a:lnTo>
                  <a:lnTo>
                    <a:pt x="15971052" y="64096"/>
                  </a:lnTo>
                  <a:lnTo>
                    <a:pt x="15993358" y="107006"/>
                  </a:lnTo>
                  <a:lnTo>
                    <a:pt x="16001374" y="156348"/>
                  </a:lnTo>
                  <a:lnTo>
                    <a:pt x="16001374" y="1167626"/>
                  </a:lnTo>
                  <a:lnTo>
                    <a:pt x="15993358" y="1216968"/>
                  </a:lnTo>
                  <a:lnTo>
                    <a:pt x="15971052" y="1259878"/>
                  </a:lnTo>
                  <a:lnTo>
                    <a:pt x="15937068" y="1293751"/>
                  </a:lnTo>
                  <a:lnTo>
                    <a:pt x="15894018" y="1315985"/>
                  </a:lnTo>
                  <a:lnTo>
                    <a:pt x="15844514" y="1323974"/>
                  </a:lnTo>
                  <a:close/>
                </a:path>
              </a:pathLst>
            </a:custGeom>
            <a:solidFill>
              <a:srgbClr val="5CE1E6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6824" y="5181798"/>
              <a:ext cx="104775" cy="10477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59449" y="6764759"/>
            <a:ext cx="16000730" cy="1314450"/>
            <a:chOff x="1059449" y="6764759"/>
            <a:chExt cx="16000730" cy="1314450"/>
          </a:xfrm>
        </p:grpSpPr>
        <p:sp>
          <p:nvSpPr>
            <p:cNvPr id="14" name="object 14"/>
            <p:cNvSpPr/>
            <p:nvPr/>
          </p:nvSpPr>
          <p:spPr>
            <a:xfrm>
              <a:off x="1059449" y="6764759"/>
              <a:ext cx="16000730" cy="1314450"/>
            </a:xfrm>
            <a:custGeom>
              <a:avLst/>
              <a:gdLst/>
              <a:ahLst/>
              <a:cxnLst/>
              <a:rect l="l" t="t" r="r" b="b"/>
              <a:pathLst>
                <a:path w="16000730" h="1314450">
                  <a:moveTo>
                    <a:pt x="15843614" y="1314449"/>
                  </a:moveTo>
                  <a:lnTo>
                    <a:pt x="156850" y="1314449"/>
                  </a:lnTo>
                  <a:lnTo>
                    <a:pt x="107350" y="1306421"/>
                  </a:lnTo>
                  <a:lnTo>
                    <a:pt x="64302" y="1284081"/>
                  </a:lnTo>
                  <a:lnTo>
                    <a:pt x="30320" y="1250046"/>
                  </a:lnTo>
                  <a:lnTo>
                    <a:pt x="8015" y="1206930"/>
                  </a:lnTo>
                  <a:lnTo>
                    <a:pt x="0" y="1157351"/>
                  </a:lnTo>
                  <a:lnTo>
                    <a:pt x="0" y="157097"/>
                  </a:lnTo>
                  <a:lnTo>
                    <a:pt x="8015" y="107519"/>
                  </a:lnTo>
                  <a:lnTo>
                    <a:pt x="30320" y="64403"/>
                  </a:lnTo>
                  <a:lnTo>
                    <a:pt x="64302" y="30367"/>
                  </a:lnTo>
                  <a:lnTo>
                    <a:pt x="107350" y="8028"/>
                  </a:lnTo>
                  <a:lnTo>
                    <a:pt x="156850" y="0"/>
                  </a:lnTo>
                  <a:lnTo>
                    <a:pt x="15843614" y="0"/>
                  </a:lnTo>
                  <a:lnTo>
                    <a:pt x="15893114" y="8028"/>
                  </a:lnTo>
                  <a:lnTo>
                    <a:pt x="15936162" y="30367"/>
                  </a:lnTo>
                  <a:lnTo>
                    <a:pt x="15970144" y="64403"/>
                  </a:lnTo>
                  <a:lnTo>
                    <a:pt x="15992449" y="107519"/>
                  </a:lnTo>
                  <a:lnTo>
                    <a:pt x="16000464" y="157097"/>
                  </a:lnTo>
                  <a:lnTo>
                    <a:pt x="16000464" y="1157351"/>
                  </a:lnTo>
                  <a:lnTo>
                    <a:pt x="15992449" y="1206930"/>
                  </a:lnTo>
                  <a:lnTo>
                    <a:pt x="15970144" y="1250046"/>
                  </a:lnTo>
                  <a:lnTo>
                    <a:pt x="15936162" y="1284081"/>
                  </a:lnTo>
                  <a:lnTo>
                    <a:pt x="15893114" y="1306421"/>
                  </a:lnTo>
                  <a:lnTo>
                    <a:pt x="15843614" y="1314449"/>
                  </a:lnTo>
                  <a:close/>
                </a:path>
              </a:pathLst>
            </a:custGeom>
            <a:solidFill>
              <a:srgbClr val="5CE1E6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6824" y="6943829"/>
              <a:ext cx="104775" cy="10477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59033" y="8630001"/>
            <a:ext cx="16001365" cy="857250"/>
            <a:chOff x="1059033" y="8630001"/>
            <a:chExt cx="16001365" cy="857250"/>
          </a:xfrm>
        </p:grpSpPr>
        <p:sp>
          <p:nvSpPr>
            <p:cNvPr id="17" name="object 17"/>
            <p:cNvSpPr/>
            <p:nvPr/>
          </p:nvSpPr>
          <p:spPr>
            <a:xfrm>
              <a:off x="1059033" y="8630001"/>
              <a:ext cx="16001365" cy="857250"/>
            </a:xfrm>
            <a:custGeom>
              <a:avLst/>
              <a:gdLst/>
              <a:ahLst/>
              <a:cxnLst/>
              <a:rect l="l" t="t" r="r" b="b"/>
              <a:pathLst>
                <a:path w="16001365" h="857250">
                  <a:moveTo>
                    <a:pt x="15844436" y="857249"/>
                  </a:moveTo>
                  <a:lnTo>
                    <a:pt x="156859" y="857249"/>
                  </a:lnTo>
                  <a:lnTo>
                    <a:pt x="107355" y="849193"/>
                  </a:lnTo>
                  <a:lnTo>
                    <a:pt x="64305" y="826773"/>
                  </a:lnTo>
                  <a:lnTo>
                    <a:pt x="30321" y="792616"/>
                  </a:lnTo>
                  <a:lnTo>
                    <a:pt x="8015" y="749346"/>
                  </a:lnTo>
                  <a:lnTo>
                    <a:pt x="0" y="699590"/>
                  </a:lnTo>
                  <a:lnTo>
                    <a:pt x="0" y="157658"/>
                  </a:lnTo>
                  <a:lnTo>
                    <a:pt x="8015" y="107903"/>
                  </a:lnTo>
                  <a:lnTo>
                    <a:pt x="30321" y="64633"/>
                  </a:lnTo>
                  <a:lnTo>
                    <a:pt x="64305" y="30476"/>
                  </a:lnTo>
                  <a:lnTo>
                    <a:pt x="107355" y="8056"/>
                  </a:lnTo>
                  <a:lnTo>
                    <a:pt x="156859" y="0"/>
                  </a:lnTo>
                  <a:lnTo>
                    <a:pt x="15844436" y="0"/>
                  </a:lnTo>
                  <a:lnTo>
                    <a:pt x="15893940" y="8056"/>
                  </a:lnTo>
                  <a:lnTo>
                    <a:pt x="15936990" y="30476"/>
                  </a:lnTo>
                  <a:lnTo>
                    <a:pt x="15970973" y="64633"/>
                  </a:lnTo>
                  <a:lnTo>
                    <a:pt x="15993279" y="107903"/>
                  </a:lnTo>
                  <a:lnTo>
                    <a:pt x="16001295" y="157658"/>
                  </a:lnTo>
                  <a:lnTo>
                    <a:pt x="16001295" y="699590"/>
                  </a:lnTo>
                  <a:lnTo>
                    <a:pt x="15993279" y="749346"/>
                  </a:lnTo>
                  <a:lnTo>
                    <a:pt x="15970973" y="792616"/>
                  </a:lnTo>
                  <a:lnTo>
                    <a:pt x="15936990" y="826773"/>
                  </a:lnTo>
                  <a:lnTo>
                    <a:pt x="15893940" y="849193"/>
                  </a:lnTo>
                  <a:lnTo>
                    <a:pt x="15844436" y="857249"/>
                  </a:lnTo>
                  <a:close/>
                </a:path>
              </a:pathLst>
            </a:custGeom>
            <a:solidFill>
              <a:srgbClr val="5CE1E6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806" y="8799546"/>
              <a:ext cx="104775" cy="1047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564052" y="1459983"/>
            <a:ext cx="15132050" cy="26054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400" spc="15" dirty="0">
                <a:latin typeface="Trebuchet MS"/>
                <a:cs typeface="Trebuchet MS"/>
              </a:rPr>
              <a:t>Подкасты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35" dirty="0">
                <a:latin typeface="Trebuchet MS"/>
                <a:cs typeface="Trebuchet MS"/>
              </a:rPr>
              <a:t>созданных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Trebuchet MS"/>
                <a:cs typeface="Trebuchet MS"/>
              </a:rPr>
              <a:t>радиопрограмм,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50" dirty="0">
                <a:latin typeface="Trebuchet MS"/>
                <a:cs typeface="Trebuchet MS"/>
              </a:rPr>
              <a:t>опубликованные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40" dirty="0">
                <a:latin typeface="Trebuchet MS"/>
                <a:cs typeface="Trebuchet MS"/>
              </a:rPr>
              <a:t>официальных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35" dirty="0">
                <a:latin typeface="Trebuchet MS"/>
                <a:cs typeface="Trebuchet MS"/>
              </a:rPr>
              <a:t>группах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радиоканала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spc="-10" dirty="0">
                <a:latin typeface="Trebuchet MS"/>
                <a:cs typeface="Trebuchet MS"/>
              </a:rPr>
              <a:t>«Смоленская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весна»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65" dirty="0">
                <a:latin typeface="Trebuchet MS"/>
                <a:cs typeface="Trebuchet MS"/>
              </a:rPr>
              <a:t>и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Смоленской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митрополии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соц.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сети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«ВКонтакте»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с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35" dirty="0">
                <a:latin typeface="Trebuchet MS"/>
                <a:cs typeface="Trebuchet MS"/>
              </a:rPr>
              <a:t>дублированием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приложении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spc="-70" dirty="0">
                <a:latin typeface="Trebuchet MS"/>
                <a:cs typeface="Trebuchet MS"/>
              </a:rPr>
              <a:t>«Яндекс.Музыка»:</a:t>
            </a:r>
            <a:r>
              <a:rPr sz="2400" spc="-105" dirty="0"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008037"/>
                </a:solidFill>
                <a:latin typeface="Trebuchet MS"/>
                <a:cs typeface="Trebuchet MS"/>
              </a:rPr>
              <a:t>228</a:t>
            </a:r>
            <a:r>
              <a:rPr sz="2400" b="1" spc="-10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35" dirty="0">
                <a:solidFill>
                  <a:srgbClr val="008037"/>
                </a:solidFill>
                <a:latin typeface="Trebuchet MS"/>
                <a:cs typeface="Trebuchet MS"/>
              </a:rPr>
              <a:t>подкастов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</a:pPr>
            <a:r>
              <a:rPr sz="2400" spc="35" dirty="0">
                <a:latin typeface="Trebuchet MS"/>
                <a:cs typeface="Trebuchet MS"/>
              </a:rPr>
              <a:t>Видеоролики </a:t>
            </a:r>
            <a:r>
              <a:rPr sz="2400" spc="-140" dirty="0">
                <a:latin typeface="Trebuchet MS"/>
                <a:cs typeface="Trebuchet MS"/>
              </a:rPr>
              <a:t>к </a:t>
            </a:r>
            <a:r>
              <a:rPr sz="2400" spc="40" dirty="0">
                <a:latin typeface="Trebuchet MS"/>
                <a:cs typeface="Trebuchet MS"/>
              </a:rPr>
              <a:t>программам </a:t>
            </a:r>
            <a:r>
              <a:rPr sz="2400" spc="5" dirty="0">
                <a:latin typeface="Trebuchet MS"/>
                <a:cs typeface="Trebuchet MS"/>
              </a:rPr>
              <a:t>цикла </a:t>
            </a:r>
            <a:r>
              <a:rPr sz="2400" spc="15" dirty="0">
                <a:latin typeface="Trebuchet MS"/>
                <a:cs typeface="Trebuchet MS"/>
              </a:rPr>
              <a:t>«Место </a:t>
            </a:r>
            <a:r>
              <a:rPr sz="2400" spc="-25" dirty="0">
                <a:latin typeface="Trebuchet MS"/>
                <a:cs typeface="Trebuchet MS"/>
              </a:rPr>
              <a:t>притяжения», </a:t>
            </a:r>
            <a:r>
              <a:rPr sz="2400" spc="50" dirty="0">
                <a:latin typeface="Trebuchet MS"/>
                <a:cs typeface="Trebuchet MS"/>
              </a:rPr>
              <a:t>опубликованные </a:t>
            </a:r>
            <a:r>
              <a:rPr sz="2400" spc="114" dirty="0">
                <a:latin typeface="Trebuchet MS"/>
                <a:cs typeface="Trebuchet MS"/>
              </a:rPr>
              <a:t>в </a:t>
            </a:r>
            <a:r>
              <a:rPr sz="2400" spc="40" dirty="0">
                <a:latin typeface="Trebuchet MS"/>
                <a:cs typeface="Trebuchet MS"/>
              </a:rPr>
              <a:t>официальных </a:t>
            </a:r>
            <a:r>
              <a:rPr sz="2400" spc="35" dirty="0">
                <a:latin typeface="Trebuchet MS"/>
                <a:cs typeface="Trebuchet MS"/>
              </a:rPr>
              <a:t>группах </a:t>
            </a:r>
            <a:r>
              <a:rPr sz="2400" spc="40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радиоканала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«Смоленская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весна»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65" dirty="0">
                <a:latin typeface="Trebuchet MS"/>
                <a:cs typeface="Trebuchet MS"/>
              </a:rPr>
              <a:t>и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Смоленской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митрополии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соц.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сети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«ВКонтакте»: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008037"/>
                </a:solidFill>
                <a:latin typeface="Trebuchet MS"/>
                <a:cs typeface="Trebuchet MS"/>
              </a:rPr>
              <a:t>12</a:t>
            </a:r>
            <a:r>
              <a:rPr sz="24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55" dirty="0">
                <a:solidFill>
                  <a:srgbClr val="008037"/>
                </a:solidFill>
                <a:latin typeface="Trebuchet MS"/>
                <a:cs typeface="Trebuchet MS"/>
              </a:rPr>
              <a:t>видеороликов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34070" y="4963358"/>
            <a:ext cx="15068550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64">
              <a:lnSpc>
                <a:spcPct val="114599"/>
              </a:lnSpc>
              <a:spcBef>
                <a:spcPts val="100"/>
              </a:spcBef>
            </a:pPr>
            <a:r>
              <a:rPr sz="2400" spc="120" dirty="0">
                <a:latin typeface="Trebuchet MS"/>
                <a:cs typeface="Trebuchet MS"/>
              </a:rPr>
              <a:t>Общий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объем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40" dirty="0">
                <a:latin typeface="Trebuchet MS"/>
                <a:cs typeface="Trebuchet MS"/>
              </a:rPr>
              <a:t>материалов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30" dirty="0">
                <a:latin typeface="Trebuchet MS"/>
                <a:cs typeface="Trebuchet MS"/>
              </a:rPr>
              <a:t>проекта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с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QR-кодом,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размещенных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печатном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40" dirty="0">
                <a:latin typeface="Trebuchet MS"/>
                <a:cs typeface="Trebuchet MS"/>
              </a:rPr>
              <a:t>издании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«Смоленская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газета»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(«Подвижники»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315" dirty="0">
                <a:latin typeface="Trebuchet MS"/>
                <a:cs typeface="Trebuchet MS"/>
              </a:rPr>
              <a:t>–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20" dirty="0">
                <a:latin typeface="Trebuchet MS"/>
                <a:cs typeface="Trebuchet MS"/>
              </a:rPr>
              <a:t>по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1/2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полосы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×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48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публикаций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=24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полосы,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«Место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притяжения»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315" dirty="0">
                <a:latin typeface="Trebuchet MS"/>
                <a:cs typeface="Trebuchet MS"/>
              </a:rPr>
              <a:t>–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20" dirty="0">
                <a:latin typeface="Trebuchet MS"/>
                <a:cs typeface="Trebuchet MS"/>
              </a:rPr>
              <a:t>по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1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полосе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=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12 </a:t>
            </a:r>
            <a:r>
              <a:rPr sz="2400" spc="114" dirty="0">
                <a:latin typeface="Trebuchet MS"/>
                <a:cs typeface="Trebuchet MS"/>
              </a:rPr>
              <a:t> </a:t>
            </a:r>
            <a:r>
              <a:rPr sz="2400" spc="-20" dirty="0">
                <a:latin typeface="Trebuchet MS"/>
                <a:cs typeface="Trebuchet MS"/>
              </a:rPr>
              <a:t>полос,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70" dirty="0">
                <a:latin typeface="Trebuchet MS"/>
                <a:cs typeface="Trebuchet MS"/>
              </a:rPr>
              <a:t>анонсы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«Ладанки»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315" dirty="0">
                <a:latin typeface="Trebuchet MS"/>
                <a:cs typeface="Trebuchet MS"/>
              </a:rPr>
              <a:t>–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20" dirty="0">
                <a:latin typeface="Trebuchet MS"/>
                <a:cs typeface="Trebuchet MS"/>
              </a:rPr>
              <a:t>по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1/8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полосы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×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48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публикаций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=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110" dirty="0">
                <a:latin typeface="Trebuchet MS"/>
                <a:cs typeface="Trebuchet MS"/>
              </a:rPr>
              <a:t>6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полос):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008037"/>
                </a:solidFill>
                <a:latin typeface="Trebuchet MS"/>
                <a:cs typeface="Trebuchet MS"/>
              </a:rPr>
              <a:t>42</a:t>
            </a:r>
            <a:r>
              <a:rPr sz="24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25" dirty="0">
                <a:solidFill>
                  <a:srgbClr val="008037"/>
                </a:solidFill>
                <a:latin typeface="Trebuchet MS"/>
                <a:cs typeface="Trebuchet MS"/>
              </a:rPr>
              <a:t>полосы</a:t>
            </a:r>
            <a:r>
              <a:rPr sz="24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50" dirty="0">
                <a:solidFill>
                  <a:srgbClr val="008037"/>
                </a:solidFill>
                <a:latin typeface="Trebuchet MS"/>
                <a:cs typeface="Trebuchet MS"/>
              </a:rPr>
              <a:t>формата</a:t>
            </a:r>
            <a:r>
              <a:rPr sz="2400" b="1" spc="-9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45" dirty="0">
                <a:solidFill>
                  <a:srgbClr val="008037"/>
                </a:solidFill>
                <a:latin typeface="Trebuchet MS"/>
                <a:cs typeface="Trebuchet MS"/>
              </a:rPr>
              <a:t>А3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</a:pPr>
            <a:r>
              <a:rPr sz="2400" spc="30" dirty="0">
                <a:latin typeface="Trebuchet MS"/>
                <a:cs typeface="Trebuchet MS"/>
              </a:rPr>
              <a:t>Количество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текстовых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версий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радиопрограмм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«Подвижники»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(48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публикаций)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65" dirty="0">
                <a:latin typeface="Trebuchet MS"/>
                <a:cs typeface="Trebuchet MS"/>
              </a:rPr>
              <a:t>и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«Место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притяжения»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(12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публикаций),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опубликованных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в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Trebuchet MS"/>
                <a:cs typeface="Trebuchet MS"/>
              </a:rPr>
              <a:t>сетевом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160" dirty="0">
                <a:latin typeface="Trebuchet MS"/>
                <a:cs typeface="Trebuchet MS"/>
              </a:rPr>
              <a:t>СМИ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50" dirty="0">
                <a:latin typeface="Trebuchet MS"/>
                <a:cs typeface="Trebuchet MS"/>
              </a:rPr>
              <a:t>SMOLGAZETA: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008037"/>
                </a:solidFill>
                <a:latin typeface="Trebuchet MS"/>
                <a:cs typeface="Trebuchet MS"/>
              </a:rPr>
              <a:t>60</a:t>
            </a:r>
            <a:r>
              <a:rPr sz="2400" b="1" spc="-10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80" dirty="0">
                <a:solidFill>
                  <a:srgbClr val="008037"/>
                </a:solidFill>
                <a:latin typeface="Trebuchet MS"/>
                <a:cs typeface="Trebuchet MS"/>
              </a:rPr>
              <a:t>публикаций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64052" y="8581105"/>
            <a:ext cx="14017625" cy="8636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400" spc="70" dirty="0">
                <a:latin typeface="Trebuchet MS"/>
                <a:cs typeface="Trebuchet MS"/>
              </a:rPr>
              <a:t>Итоговый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10" dirty="0">
                <a:latin typeface="Trebuchet MS"/>
                <a:cs typeface="Trebuchet MS"/>
              </a:rPr>
              <a:t>тематический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номер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журнала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«Край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Смоленский»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(формат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А4, </a:t>
            </a:r>
            <a:r>
              <a:rPr sz="2400" spc="110" dirty="0">
                <a:latin typeface="Trebuchet MS"/>
                <a:cs typeface="Trebuchet MS"/>
              </a:rPr>
              <a:t>60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страниц),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-65" dirty="0">
                <a:latin typeface="Trebuchet MS"/>
                <a:cs typeface="Trebuchet MS"/>
              </a:rPr>
              <a:t>(экземпляр):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spc="-40" dirty="0">
                <a:solidFill>
                  <a:srgbClr val="008037"/>
                </a:solidFill>
                <a:latin typeface="Trebuchet MS"/>
                <a:cs typeface="Trebuchet MS"/>
              </a:rPr>
              <a:t>300</a:t>
            </a:r>
            <a:r>
              <a:rPr sz="2400" b="1" spc="-1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008037"/>
                </a:solidFill>
                <a:latin typeface="Trebuchet MS"/>
                <a:cs typeface="Trebuchet MS"/>
              </a:rPr>
              <a:t>экземпляров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40C77D-E1CE-486A-9580-BD1F2A947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9965"/>
          </a:xfrm>
          <a:custGeom>
            <a:avLst/>
            <a:gdLst/>
            <a:ahLst/>
            <a:cxnLst/>
            <a:rect l="l" t="t" r="r" b="b"/>
            <a:pathLst>
              <a:path w="18288000" h="989965">
                <a:moveTo>
                  <a:pt x="18287999" y="989692"/>
                </a:moveTo>
                <a:lnTo>
                  <a:pt x="0" y="98969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89692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964" y="263705"/>
            <a:ext cx="756094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60" dirty="0">
                <a:solidFill>
                  <a:srgbClr val="FFFFFF"/>
                </a:solidFill>
              </a:rPr>
              <a:t>КАЧЕСТВЕННЫЕ</a:t>
            </a:r>
            <a:r>
              <a:rPr sz="2650" spc="-10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РЕЗУЛЬТАТЫ</a:t>
            </a:r>
            <a:r>
              <a:rPr sz="2650" spc="-5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ПРОЕКТА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863885" y="1669461"/>
            <a:ext cx="16563975" cy="2266950"/>
            <a:chOff x="863885" y="1669461"/>
            <a:chExt cx="16563975" cy="2266950"/>
          </a:xfrm>
        </p:grpSpPr>
        <p:sp>
          <p:nvSpPr>
            <p:cNvPr id="5" name="object 5"/>
            <p:cNvSpPr/>
            <p:nvPr/>
          </p:nvSpPr>
          <p:spPr>
            <a:xfrm>
              <a:off x="863885" y="1669461"/>
              <a:ext cx="16563975" cy="2266950"/>
            </a:xfrm>
            <a:custGeom>
              <a:avLst/>
              <a:gdLst/>
              <a:ahLst/>
              <a:cxnLst/>
              <a:rect l="l" t="t" r="r" b="b"/>
              <a:pathLst>
                <a:path w="16563975" h="2266950">
                  <a:moveTo>
                    <a:pt x="16407038" y="2266943"/>
                  </a:moveTo>
                  <a:lnTo>
                    <a:pt x="156935" y="2266943"/>
                  </a:lnTo>
                  <a:lnTo>
                    <a:pt x="107407" y="2258914"/>
                  </a:lnTo>
                  <a:lnTo>
                    <a:pt x="64337" y="2236571"/>
                  </a:lnTo>
                  <a:lnTo>
                    <a:pt x="30336" y="2202532"/>
                  </a:lnTo>
                  <a:lnTo>
                    <a:pt x="8019" y="2159412"/>
                  </a:lnTo>
                  <a:lnTo>
                    <a:pt x="0" y="2109828"/>
                  </a:lnTo>
                  <a:lnTo>
                    <a:pt x="0" y="157115"/>
                  </a:lnTo>
                  <a:lnTo>
                    <a:pt x="8019" y="107530"/>
                  </a:lnTo>
                  <a:lnTo>
                    <a:pt x="30336" y="64410"/>
                  </a:lnTo>
                  <a:lnTo>
                    <a:pt x="64337" y="30371"/>
                  </a:lnTo>
                  <a:lnTo>
                    <a:pt x="107407" y="8028"/>
                  </a:lnTo>
                  <a:lnTo>
                    <a:pt x="156935" y="0"/>
                  </a:lnTo>
                  <a:lnTo>
                    <a:pt x="16407038" y="0"/>
                  </a:lnTo>
                  <a:lnTo>
                    <a:pt x="16456566" y="8028"/>
                  </a:lnTo>
                  <a:lnTo>
                    <a:pt x="16499637" y="30371"/>
                  </a:lnTo>
                  <a:lnTo>
                    <a:pt x="16533637" y="64410"/>
                  </a:lnTo>
                  <a:lnTo>
                    <a:pt x="16555954" y="107530"/>
                  </a:lnTo>
                  <a:lnTo>
                    <a:pt x="16563974" y="157115"/>
                  </a:lnTo>
                  <a:lnTo>
                    <a:pt x="16563974" y="2109828"/>
                  </a:lnTo>
                  <a:lnTo>
                    <a:pt x="16555954" y="2159412"/>
                  </a:lnTo>
                  <a:lnTo>
                    <a:pt x="16533637" y="2202532"/>
                  </a:lnTo>
                  <a:lnTo>
                    <a:pt x="16499637" y="2236571"/>
                  </a:lnTo>
                  <a:lnTo>
                    <a:pt x="16456566" y="2258914"/>
                  </a:lnTo>
                  <a:lnTo>
                    <a:pt x="16407038" y="2266943"/>
                  </a:lnTo>
                  <a:close/>
                </a:path>
              </a:pathLst>
            </a:custGeom>
            <a:solidFill>
              <a:srgbClr val="7DD957">
                <a:alpha val="40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535" y="1993991"/>
              <a:ext cx="114300" cy="11429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64139" y="4466692"/>
            <a:ext cx="16563975" cy="1990725"/>
            <a:chOff x="864139" y="4466692"/>
            <a:chExt cx="16563975" cy="1990725"/>
          </a:xfrm>
        </p:grpSpPr>
        <p:sp>
          <p:nvSpPr>
            <p:cNvPr id="8" name="object 8"/>
            <p:cNvSpPr/>
            <p:nvPr/>
          </p:nvSpPr>
          <p:spPr>
            <a:xfrm>
              <a:off x="864139" y="4466692"/>
              <a:ext cx="16563975" cy="1990725"/>
            </a:xfrm>
            <a:custGeom>
              <a:avLst/>
              <a:gdLst/>
              <a:ahLst/>
              <a:cxnLst/>
              <a:rect l="l" t="t" r="r" b="b"/>
              <a:pathLst>
                <a:path w="16563975" h="1990725">
                  <a:moveTo>
                    <a:pt x="16406534" y="1990724"/>
                  </a:moveTo>
                  <a:lnTo>
                    <a:pt x="156930" y="1990724"/>
                  </a:lnTo>
                  <a:lnTo>
                    <a:pt x="107404" y="1982721"/>
                  </a:lnTo>
                  <a:lnTo>
                    <a:pt x="64335" y="1960450"/>
                  </a:lnTo>
                  <a:lnTo>
                    <a:pt x="30335" y="1926519"/>
                  </a:lnTo>
                  <a:lnTo>
                    <a:pt x="8019" y="1883537"/>
                  </a:lnTo>
                  <a:lnTo>
                    <a:pt x="0" y="1834111"/>
                  </a:lnTo>
                  <a:lnTo>
                    <a:pt x="0" y="156612"/>
                  </a:lnTo>
                  <a:lnTo>
                    <a:pt x="8019" y="107187"/>
                  </a:lnTo>
                  <a:lnTo>
                    <a:pt x="30335" y="64204"/>
                  </a:lnTo>
                  <a:lnTo>
                    <a:pt x="64335" y="30274"/>
                  </a:lnTo>
                  <a:lnTo>
                    <a:pt x="107404" y="8003"/>
                  </a:lnTo>
                  <a:lnTo>
                    <a:pt x="156930" y="0"/>
                  </a:lnTo>
                  <a:lnTo>
                    <a:pt x="16406534" y="0"/>
                  </a:lnTo>
                  <a:lnTo>
                    <a:pt x="16456060" y="8003"/>
                  </a:lnTo>
                  <a:lnTo>
                    <a:pt x="16499130" y="30274"/>
                  </a:lnTo>
                  <a:lnTo>
                    <a:pt x="16533129" y="64204"/>
                  </a:lnTo>
                  <a:lnTo>
                    <a:pt x="16555446" y="107187"/>
                  </a:lnTo>
                  <a:lnTo>
                    <a:pt x="16563465" y="156612"/>
                  </a:lnTo>
                  <a:lnTo>
                    <a:pt x="16563465" y="1834111"/>
                  </a:lnTo>
                  <a:lnTo>
                    <a:pt x="16555446" y="1883537"/>
                  </a:lnTo>
                  <a:lnTo>
                    <a:pt x="16533129" y="1926519"/>
                  </a:lnTo>
                  <a:lnTo>
                    <a:pt x="16499130" y="1960450"/>
                  </a:lnTo>
                  <a:lnTo>
                    <a:pt x="16456060" y="1982721"/>
                  </a:lnTo>
                  <a:lnTo>
                    <a:pt x="16406534" y="1990724"/>
                  </a:lnTo>
                  <a:close/>
                </a:path>
              </a:pathLst>
            </a:custGeom>
            <a:solidFill>
              <a:srgbClr val="37B5FF">
                <a:alpha val="40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535" y="4815943"/>
              <a:ext cx="114300" cy="11429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64127" y="6994465"/>
            <a:ext cx="16563975" cy="2600325"/>
            <a:chOff x="864127" y="6994465"/>
            <a:chExt cx="16563975" cy="2600325"/>
          </a:xfrm>
        </p:grpSpPr>
        <p:sp>
          <p:nvSpPr>
            <p:cNvPr id="11" name="object 11"/>
            <p:cNvSpPr/>
            <p:nvPr/>
          </p:nvSpPr>
          <p:spPr>
            <a:xfrm>
              <a:off x="864127" y="6994465"/>
              <a:ext cx="16563975" cy="2600325"/>
            </a:xfrm>
            <a:custGeom>
              <a:avLst/>
              <a:gdLst/>
              <a:ahLst/>
              <a:cxnLst/>
              <a:rect l="l" t="t" r="r" b="b"/>
              <a:pathLst>
                <a:path w="16563975" h="2600325">
                  <a:moveTo>
                    <a:pt x="16406557" y="2600324"/>
                  </a:moveTo>
                  <a:lnTo>
                    <a:pt x="156930" y="2600324"/>
                  </a:lnTo>
                  <a:lnTo>
                    <a:pt x="107404" y="2592295"/>
                  </a:lnTo>
                  <a:lnTo>
                    <a:pt x="64335" y="2569952"/>
                  </a:lnTo>
                  <a:lnTo>
                    <a:pt x="30335" y="2535912"/>
                  </a:lnTo>
                  <a:lnTo>
                    <a:pt x="8019" y="2492791"/>
                  </a:lnTo>
                  <a:lnTo>
                    <a:pt x="0" y="2443205"/>
                  </a:lnTo>
                  <a:lnTo>
                    <a:pt x="0" y="157118"/>
                  </a:lnTo>
                  <a:lnTo>
                    <a:pt x="8019" y="107533"/>
                  </a:lnTo>
                  <a:lnTo>
                    <a:pt x="30335" y="64412"/>
                  </a:lnTo>
                  <a:lnTo>
                    <a:pt x="64335" y="30372"/>
                  </a:lnTo>
                  <a:lnTo>
                    <a:pt x="107404" y="8029"/>
                  </a:lnTo>
                  <a:lnTo>
                    <a:pt x="156930" y="0"/>
                  </a:lnTo>
                  <a:lnTo>
                    <a:pt x="16406557" y="0"/>
                  </a:lnTo>
                  <a:lnTo>
                    <a:pt x="16456083" y="8029"/>
                  </a:lnTo>
                  <a:lnTo>
                    <a:pt x="16499153" y="30372"/>
                  </a:lnTo>
                  <a:lnTo>
                    <a:pt x="16533153" y="64412"/>
                  </a:lnTo>
                  <a:lnTo>
                    <a:pt x="16555469" y="107533"/>
                  </a:lnTo>
                  <a:lnTo>
                    <a:pt x="16563489" y="157118"/>
                  </a:lnTo>
                  <a:lnTo>
                    <a:pt x="16563489" y="2443205"/>
                  </a:lnTo>
                  <a:lnTo>
                    <a:pt x="16555469" y="2492791"/>
                  </a:lnTo>
                  <a:lnTo>
                    <a:pt x="16533153" y="2535912"/>
                  </a:lnTo>
                  <a:lnTo>
                    <a:pt x="16499153" y="2569952"/>
                  </a:lnTo>
                  <a:lnTo>
                    <a:pt x="16456083" y="2592295"/>
                  </a:lnTo>
                  <a:lnTo>
                    <a:pt x="16406557" y="2600324"/>
                  </a:lnTo>
                  <a:close/>
                </a:path>
              </a:pathLst>
            </a:custGeom>
            <a:solidFill>
              <a:srgbClr val="F59999">
                <a:alpha val="40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535" y="7343714"/>
              <a:ext cx="114300" cy="1142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90836" y="1778085"/>
            <a:ext cx="15575915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40" dirty="0">
                <a:solidFill>
                  <a:srgbClr val="333332"/>
                </a:solidFill>
                <a:latin typeface="Trebuchet MS"/>
                <a:cs typeface="Trebuchet MS"/>
              </a:rPr>
              <a:t>Создана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региональная </a:t>
            </a: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информационная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социокультурная </a:t>
            </a:r>
            <a:r>
              <a:rPr sz="2500" spc="-70" dirty="0">
                <a:solidFill>
                  <a:srgbClr val="333332"/>
                </a:solidFill>
                <a:latin typeface="Trebuchet MS"/>
                <a:cs typeface="Trebuchet MS"/>
              </a:rPr>
              <a:t>среда, </a:t>
            </a:r>
            <a:r>
              <a:rPr sz="2500" spc="80" dirty="0">
                <a:solidFill>
                  <a:srgbClr val="333332"/>
                </a:solidFill>
                <a:latin typeface="Trebuchet MS"/>
                <a:cs typeface="Trebuchet MS"/>
              </a:rPr>
              <a:t>позволившая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обеспечить 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доступ 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смолян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разных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социальных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групп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культурных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интересов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4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достоверной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интересной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информации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о </a:t>
            </a:r>
            <a:r>
              <a:rPr sz="2500" spc="1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святынях,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людях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событиях,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знаковых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70" dirty="0">
                <a:solidFill>
                  <a:srgbClr val="333332"/>
                </a:solidFill>
                <a:latin typeface="Trebuchet MS"/>
                <a:cs typeface="Trebuchet MS"/>
              </a:rPr>
              <a:t>местах,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которые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являются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символами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носителями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0" dirty="0">
                <a:solidFill>
                  <a:srgbClr val="333332"/>
                </a:solidFill>
                <a:latin typeface="Trebuchet MS"/>
                <a:cs typeface="Trebuchet MS"/>
              </a:rPr>
              <a:t>культурного </a:t>
            </a:r>
            <a:r>
              <a:rPr sz="2500" spc="-7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кода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России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ее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западного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5" dirty="0">
                <a:solidFill>
                  <a:srgbClr val="333332"/>
                </a:solidFill>
                <a:latin typeface="Trebuchet MS"/>
                <a:cs typeface="Trebuchet MS"/>
              </a:rPr>
              <a:t>форпоста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30" dirty="0">
                <a:solidFill>
                  <a:srgbClr val="333332"/>
                </a:solidFill>
                <a:latin typeface="Trebuchet MS"/>
                <a:cs typeface="Trebuchet MS"/>
              </a:rPr>
              <a:t>–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Смоленщины.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0836" y="4600037"/>
            <a:ext cx="15815944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Радиопрограммы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др.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материалы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контента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способствовали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333332"/>
                </a:solidFill>
                <a:latin typeface="Trebuchet MS"/>
                <a:cs typeface="Trebuchet MS"/>
              </a:rPr>
              <a:t>формированию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у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благополучателей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чувства </a:t>
            </a:r>
            <a:r>
              <a:rPr sz="2500" spc="-7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личной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причастности </a:t>
            </a:r>
            <a:r>
              <a:rPr sz="2500" spc="-145" dirty="0">
                <a:solidFill>
                  <a:srgbClr val="333332"/>
                </a:solidFill>
                <a:latin typeface="Trebuchet MS"/>
                <a:cs typeface="Trebuchet MS"/>
              </a:rPr>
              <a:t>к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истории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500" spc="-25" dirty="0">
                <a:solidFill>
                  <a:srgbClr val="333332"/>
                </a:solidFill>
                <a:latin typeface="Trebuchet MS"/>
                <a:cs typeface="Trebuchet MS"/>
              </a:rPr>
              <a:t>культуре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России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Смоленщины,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осознания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необходимости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ответственного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333332"/>
                </a:solidFill>
                <a:latin typeface="Trebuchet MS"/>
                <a:cs typeface="Trebuchet MS"/>
              </a:rPr>
              <a:t>отношения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4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историко-культурному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наследию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региона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его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сохранению.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0836" y="7127808"/>
            <a:ext cx="15582900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Созданы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0" dirty="0">
                <a:solidFill>
                  <a:srgbClr val="333332"/>
                </a:solidFill>
                <a:latin typeface="Trebuchet MS"/>
                <a:cs typeface="Trebuchet MS"/>
              </a:rPr>
              <a:t>условия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45" dirty="0">
                <a:solidFill>
                  <a:srgbClr val="333332"/>
                </a:solidFill>
                <a:latin typeface="Trebuchet MS"/>
                <a:cs typeface="Trebuchet MS"/>
              </a:rPr>
              <a:t>для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осмысления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ценностных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5" dirty="0">
                <a:solidFill>
                  <a:srgbClr val="333332"/>
                </a:solidFill>
                <a:latin typeface="Trebuchet MS"/>
                <a:cs typeface="Trebuchet MS"/>
              </a:rPr>
              <a:t>категорий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понятий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" dirty="0">
                <a:solidFill>
                  <a:srgbClr val="333332"/>
                </a:solidFill>
                <a:latin typeface="Trebuchet MS"/>
                <a:cs typeface="Trebuchet MS"/>
              </a:rPr>
              <a:t>Русского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45" dirty="0">
                <a:solidFill>
                  <a:srgbClr val="333332"/>
                </a:solidFill>
                <a:latin typeface="Trebuchet MS"/>
                <a:cs typeface="Trebuchet MS"/>
              </a:rPr>
              <a:t>мира,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что</a:t>
            </a:r>
            <a:r>
              <a:rPr sz="2500" spc="-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способствовало </a:t>
            </a:r>
            <a:r>
              <a:rPr sz="2500" spc="-7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духовно-нравственному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культурологическому </a:t>
            </a:r>
            <a:r>
              <a:rPr sz="2500" spc="85" dirty="0">
                <a:solidFill>
                  <a:srgbClr val="333332"/>
                </a:solidFill>
                <a:latin typeface="Trebuchet MS"/>
                <a:cs typeface="Trebuchet MS"/>
              </a:rPr>
              <a:t>обогащению 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благополучателей,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стремлению </a:t>
            </a:r>
            <a:r>
              <a:rPr sz="2500" spc="-145" dirty="0">
                <a:solidFill>
                  <a:srgbClr val="333332"/>
                </a:solidFill>
                <a:latin typeface="Trebuchet MS"/>
                <a:cs typeface="Trebuchet MS"/>
              </a:rPr>
              <a:t>к </a:t>
            </a:r>
            <a:r>
              <a:rPr sz="2500" spc="-1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осмысленному </a:t>
            </a:r>
            <a:r>
              <a:rPr sz="2500" spc="105" dirty="0">
                <a:solidFill>
                  <a:srgbClr val="333332"/>
                </a:solidFill>
                <a:latin typeface="Trebuchet MS"/>
                <a:cs typeface="Trebuchet MS"/>
              </a:rPr>
              <a:t>отношению </a:t>
            </a:r>
            <a:r>
              <a:rPr sz="2500" spc="-145" dirty="0">
                <a:solidFill>
                  <a:srgbClr val="333332"/>
                </a:solidFill>
                <a:latin typeface="Trebuchet MS"/>
                <a:cs typeface="Trebuchet MS"/>
              </a:rPr>
              <a:t>к </a:t>
            </a:r>
            <a:r>
              <a:rPr sz="2500" spc="40" dirty="0">
                <a:solidFill>
                  <a:srgbClr val="333332"/>
                </a:solidFill>
                <a:latin typeface="Trebuchet MS"/>
                <a:cs typeface="Trebuchet MS"/>
              </a:rPr>
              <a:t>своим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ценностным 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идеалам, 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встраиванию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традиционных 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российских </a:t>
            </a:r>
            <a:r>
              <a:rPr sz="2500" spc="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333332"/>
                </a:solidFill>
                <a:latin typeface="Trebuchet MS"/>
                <a:cs typeface="Trebuchet MS"/>
              </a:rPr>
              <a:t>ценностей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5" dirty="0">
                <a:solidFill>
                  <a:srgbClr val="333332"/>
                </a:solidFill>
                <a:latin typeface="Trebuchet MS"/>
                <a:cs typeface="Trebuchet MS"/>
              </a:rPr>
              <a:t>их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личную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40" dirty="0">
                <a:solidFill>
                  <a:srgbClr val="333332"/>
                </a:solidFill>
                <a:latin typeface="Trebuchet MS"/>
                <a:cs typeface="Trebuchet MS"/>
              </a:rPr>
              <a:t>мировоззренческую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70" dirty="0">
                <a:solidFill>
                  <a:srgbClr val="333332"/>
                </a:solidFill>
                <a:latin typeface="Trebuchet MS"/>
                <a:cs typeface="Trebuchet MS"/>
              </a:rPr>
              <a:t>систему.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7076E9-852D-454D-9D03-5825CEFC5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62" y="161668"/>
            <a:ext cx="1295400" cy="71970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D656226-7D30-4473-9E47-343E745B4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515547" cy="102870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231" y="2740242"/>
            <a:ext cx="1529392" cy="152938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349028" y="1263768"/>
            <a:ext cx="3248025" cy="828675"/>
          </a:xfrm>
          <a:custGeom>
            <a:avLst/>
            <a:gdLst/>
            <a:ahLst/>
            <a:cxnLst/>
            <a:rect l="l" t="t" r="r" b="b"/>
            <a:pathLst>
              <a:path w="3248025" h="828675">
                <a:moveTo>
                  <a:pt x="3090647" y="828674"/>
                </a:moveTo>
                <a:lnTo>
                  <a:pt x="156996" y="828674"/>
                </a:lnTo>
                <a:lnTo>
                  <a:pt x="107449" y="820694"/>
                </a:lnTo>
                <a:lnTo>
                  <a:pt x="64362" y="798485"/>
                </a:lnTo>
                <a:lnTo>
                  <a:pt x="30348" y="764650"/>
                </a:lnTo>
                <a:lnTo>
                  <a:pt x="8022" y="721788"/>
                </a:lnTo>
                <a:lnTo>
                  <a:pt x="0" y="672501"/>
                </a:lnTo>
                <a:lnTo>
                  <a:pt x="0" y="156173"/>
                </a:lnTo>
                <a:lnTo>
                  <a:pt x="8022" y="106886"/>
                </a:lnTo>
                <a:lnTo>
                  <a:pt x="30348" y="64024"/>
                </a:lnTo>
                <a:lnTo>
                  <a:pt x="64362" y="30189"/>
                </a:lnTo>
                <a:lnTo>
                  <a:pt x="107449" y="7980"/>
                </a:lnTo>
                <a:lnTo>
                  <a:pt x="156996" y="0"/>
                </a:lnTo>
                <a:lnTo>
                  <a:pt x="3090647" y="0"/>
                </a:lnTo>
                <a:lnTo>
                  <a:pt x="3140194" y="7980"/>
                </a:lnTo>
                <a:lnTo>
                  <a:pt x="3183281" y="30189"/>
                </a:lnTo>
                <a:lnTo>
                  <a:pt x="3217295" y="64024"/>
                </a:lnTo>
                <a:lnTo>
                  <a:pt x="3239621" y="106886"/>
                </a:lnTo>
                <a:lnTo>
                  <a:pt x="3247643" y="156173"/>
                </a:lnTo>
                <a:lnTo>
                  <a:pt x="3247643" y="672501"/>
                </a:lnTo>
                <a:lnTo>
                  <a:pt x="3239621" y="721788"/>
                </a:lnTo>
                <a:lnTo>
                  <a:pt x="3217295" y="764650"/>
                </a:lnTo>
                <a:lnTo>
                  <a:pt x="3183281" y="798485"/>
                </a:lnTo>
                <a:lnTo>
                  <a:pt x="3140194" y="820694"/>
                </a:lnTo>
                <a:lnTo>
                  <a:pt x="3090647" y="82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7954" y="2797729"/>
            <a:ext cx="1529392" cy="15293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9867" y="2763046"/>
            <a:ext cx="1529392" cy="15293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9304" y="6699585"/>
            <a:ext cx="1529392" cy="15293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6379" y="6776253"/>
            <a:ext cx="1529392" cy="152938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01298" y="6778634"/>
            <a:ext cx="1529392" cy="15293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07815" y="2797729"/>
            <a:ext cx="1529392" cy="15293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3363" y="6699585"/>
            <a:ext cx="1529392" cy="152938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457706" y="6699585"/>
            <a:ext cx="1529392" cy="152938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447092" y="2070100"/>
            <a:ext cx="2940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5" dirty="0">
                <a:solidFill>
                  <a:srgbClr val="181818"/>
                </a:solidFill>
                <a:latin typeface="Tahoma"/>
                <a:cs typeface="Tahoma"/>
              </a:rPr>
              <a:t>Редакционный</a:t>
            </a:r>
            <a:r>
              <a:rPr sz="2000" b="1" spc="-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181818"/>
                </a:solidFill>
                <a:latin typeface="Tahoma"/>
                <a:cs typeface="Tahoma"/>
              </a:rPr>
              <a:t>совет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42099" y="4544733"/>
            <a:ext cx="2105025" cy="914400"/>
          </a:xfrm>
          <a:custGeom>
            <a:avLst/>
            <a:gdLst/>
            <a:ahLst/>
            <a:cxnLst/>
            <a:rect l="l" t="t" r="r" b="b"/>
            <a:pathLst>
              <a:path w="2105025" h="914400">
                <a:moveTo>
                  <a:pt x="1948182" y="914399"/>
                </a:moveTo>
                <a:lnTo>
                  <a:pt x="156611" y="914399"/>
                </a:lnTo>
                <a:lnTo>
                  <a:pt x="107186" y="906384"/>
                </a:lnTo>
                <a:lnTo>
                  <a:pt x="64204" y="884079"/>
                </a:lnTo>
                <a:lnTo>
                  <a:pt x="30273" y="850097"/>
                </a:lnTo>
                <a:lnTo>
                  <a:pt x="8003" y="807049"/>
                </a:lnTo>
                <a:lnTo>
                  <a:pt x="0" y="757548"/>
                </a:lnTo>
                <a:lnTo>
                  <a:pt x="0" y="156851"/>
                </a:lnTo>
                <a:lnTo>
                  <a:pt x="8003" y="107350"/>
                </a:lnTo>
                <a:lnTo>
                  <a:pt x="30273" y="64302"/>
                </a:lnTo>
                <a:lnTo>
                  <a:pt x="64204" y="30320"/>
                </a:lnTo>
                <a:lnTo>
                  <a:pt x="107186" y="8015"/>
                </a:lnTo>
                <a:lnTo>
                  <a:pt x="156611" y="0"/>
                </a:lnTo>
                <a:lnTo>
                  <a:pt x="1948182" y="0"/>
                </a:lnTo>
                <a:lnTo>
                  <a:pt x="1997607" y="8015"/>
                </a:lnTo>
                <a:lnTo>
                  <a:pt x="2040589" y="30320"/>
                </a:lnTo>
                <a:lnTo>
                  <a:pt x="2074520" y="64302"/>
                </a:lnTo>
                <a:lnTo>
                  <a:pt x="2096790" y="107350"/>
                </a:lnTo>
                <a:lnTo>
                  <a:pt x="2104793" y="156851"/>
                </a:lnTo>
                <a:lnTo>
                  <a:pt x="2104793" y="757548"/>
                </a:lnTo>
                <a:lnTo>
                  <a:pt x="2096790" y="807049"/>
                </a:lnTo>
                <a:lnTo>
                  <a:pt x="2074520" y="850097"/>
                </a:lnTo>
                <a:lnTo>
                  <a:pt x="2040589" y="884079"/>
                </a:lnTo>
                <a:lnTo>
                  <a:pt x="1997607" y="906384"/>
                </a:lnTo>
                <a:lnTo>
                  <a:pt x="1948182" y="91439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67994" y="4545113"/>
            <a:ext cx="1979930" cy="5207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400" b="1" spc="75" dirty="0">
                <a:latin typeface="Trebuchet MS"/>
                <a:cs typeface="Trebuchet MS"/>
              </a:rPr>
              <a:t>Ольга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Базылева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65" dirty="0">
                <a:latin typeface="Tahoma"/>
                <a:cs typeface="Tahoma"/>
              </a:rPr>
              <a:t>Р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20" dirty="0">
                <a:latin typeface="Tahoma"/>
                <a:cs typeface="Tahoma"/>
              </a:rPr>
              <a:t>к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55" dirty="0">
                <a:latin typeface="Tahoma"/>
                <a:cs typeface="Tahoma"/>
              </a:rPr>
              <a:t>в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10" dirty="0">
                <a:latin typeface="Tahoma"/>
                <a:cs typeface="Tahoma"/>
              </a:rPr>
              <a:t>д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-5" dirty="0">
                <a:latin typeface="Tahoma"/>
                <a:cs typeface="Tahoma"/>
              </a:rPr>
              <a:t>т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15" dirty="0">
                <a:latin typeface="Tahoma"/>
                <a:cs typeface="Tahoma"/>
              </a:rPr>
              <a:t>л</a:t>
            </a:r>
            <a:r>
              <a:rPr sz="1400" spc="125" dirty="0">
                <a:latin typeface="Tahoma"/>
                <a:cs typeface="Tahoma"/>
              </a:rPr>
              <a:t>ь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пр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20" dirty="0">
                <a:latin typeface="Tahoma"/>
                <a:cs typeface="Tahoma"/>
              </a:rPr>
              <a:t>к</a:t>
            </a:r>
            <a:r>
              <a:rPr sz="1400" spc="-5" dirty="0">
                <a:latin typeface="Tahoma"/>
                <a:cs typeface="Tahoma"/>
              </a:rPr>
              <a:t>т</a:t>
            </a:r>
            <a:r>
              <a:rPr sz="1400" spc="40" dirty="0">
                <a:latin typeface="Tahoma"/>
                <a:cs typeface="Tahoma"/>
              </a:rPr>
              <a:t>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92593" y="4544733"/>
            <a:ext cx="3381375" cy="1628775"/>
          </a:xfrm>
          <a:custGeom>
            <a:avLst/>
            <a:gdLst/>
            <a:ahLst/>
            <a:cxnLst/>
            <a:rect l="l" t="t" r="r" b="b"/>
            <a:pathLst>
              <a:path w="3381375" h="1628775">
                <a:moveTo>
                  <a:pt x="3224186" y="1628774"/>
                </a:moveTo>
                <a:lnTo>
                  <a:pt x="156993" y="1628774"/>
                </a:lnTo>
                <a:lnTo>
                  <a:pt x="107447" y="1620767"/>
                </a:lnTo>
                <a:lnTo>
                  <a:pt x="64360" y="1598485"/>
                </a:lnTo>
                <a:lnTo>
                  <a:pt x="30347" y="1564538"/>
                </a:lnTo>
                <a:lnTo>
                  <a:pt x="8022" y="1521535"/>
                </a:lnTo>
                <a:lnTo>
                  <a:pt x="0" y="1472085"/>
                </a:lnTo>
                <a:lnTo>
                  <a:pt x="0" y="156689"/>
                </a:lnTo>
                <a:lnTo>
                  <a:pt x="8022" y="107239"/>
                </a:lnTo>
                <a:lnTo>
                  <a:pt x="30347" y="64236"/>
                </a:lnTo>
                <a:lnTo>
                  <a:pt x="64360" y="30289"/>
                </a:lnTo>
                <a:lnTo>
                  <a:pt x="107447" y="8007"/>
                </a:lnTo>
                <a:lnTo>
                  <a:pt x="156993" y="0"/>
                </a:lnTo>
                <a:lnTo>
                  <a:pt x="3224186" y="0"/>
                </a:lnTo>
                <a:lnTo>
                  <a:pt x="3273732" y="8007"/>
                </a:lnTo>
                <a:lnTo>
                  <a:pt x="3316818" y="30289"/>
                </a:lnTo>
                <a:lnTo>
                  <a:pt x="3350831" y="64236"/>
                </a:lnTo>
                <a:lnTo>
                  <a:pt x="3373157" y="107239"/>
                </a:lnTo>
                <a:lnTo>
                  <a:pt x="3381179" y="156689"/>
                </a:lnTo>
                <a:lnTo>
                  <a:pt x="3381179" y="1472085"/>
                </a:lnTo>
                <a:lnTo>
                  <a:pt x="3373157" y="1521535"/>
                </a:lnTo>
                <a:lnTo>
                  <a:pt x="3350831" y="1564538"/>
                </a:lnTo>
                <a:lnTo>
                  <a:pt x="3316818" y="1598485"/>
                </a:lnTo>
                <a:lnTo>
                  <a:pt x="3273732" y="1620767"/>
                </a:lnTo>
                <a:lnTo>
                  <a:pt x="3224186" y="16287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692130" y="4527331"/>
            <a:ext cx="314896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128270" indent="845819">
              <a:lnSpc>
                <a:spcPct val="116100"/>
              </a:lnSpc>
              <a:spcBef>
                <a:spcPts val="100"/>
              </a:spcBef>
            </a:pPr>
            <a:r>
              <a:rPr sz="1400" b="1" spc="105" dirty="0">
                <a:latin typeface="Trebuchet MS"/>
                <a:cs typeface="Trebuchet MS"/>
              </a:rPr>
              <a:t>Митрополит </a:t>
            </a:r>
            <a:r>
              <a:rPr sz="1400" b="1" spc="11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Смоленский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165" dirty="0">
                <a:latin typeface="Trebuchet MS"/>
                <a:cs typeface="Trebuchet MS"/>
              </a:rPr>
              <a:t>и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70" dirty="0">
                <a:latin typeface="Trebuchet MS"/>
                <a:cs typeface="Trebuchet MS"/>
              </a:rPr>
              <a:t>Дорогобужский</a:t>
            </a:r>
            <a:endParaRPr sz="1400">
              <a:latin typeface="Trebuchet MS"/>
              <a:cs typeface="Trebuchet MS"/>
            </a:endParaRPr>
          </a:p>
          <a:p>
            <a:pPr marL="1221105">
              <a:lnSpc>
                <a:spcPct val="100000"/>
              </a:lnSpc>
              <a:spcBef>
                <a:spcPts val="270"/>
              </a:spcBef>
            </a:pPr>
            <a:r>
              <a:rPr sz="1400" b="1" spc="80" dirty="0">
                <a:latin typeface="Trebuchet MS"/>
                <a:cs typeface="Trebuchet MS"/>
              </a:rPr>
              <a:t>Исидор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50" dirty="0">
                <a:latin typeface="Tahoma"/>
                <a:cs typeface="Tahoma"/>
              </a:rPr>
              <a:t>Автор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ведущий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endParaRPr sz="1400">
              <a:latin typeface="Tahoma"/>
              <a:cs typeface="Tahoma"/>
            </a:endParaRPr>
          </a:p>
          <a:p>
            <a:pPr marL="12065" marR="5080" algn="ctr">
              <a:lnSpc>
                <a:spcPct val="116100"/>
              </a:lnSpc>
            </a:pPr>
            <a:r>
              <a:rPr sz="1400" spc="50" dirty="0">
                <a:latin typeface="Tahoma"/>
                <a:cs typeface="Tahoma"/>
              </a:rPr>
              <a:t>«Мысли </a:t>
            </a:r>
            <a:r>
              <a:rPr sz="1400" spc="85" dirty="0">
                <a:latin typeface="Tahoma"/>
                <a:cs typeface="Tahoma"/>
              </a:rPr>
              <a:t>о </a:t>
            </a:r>
            <a:r>
              <a:rPr sz="1400" spc="35" dirty="0">
                <a:latin typeface="Tahoma"/>
                <a:cs typeface="Tahoma"/>
              </a:rPr>
              <a:t>главном: </a:t>
            </a:r>
            <a:r>
              <a:rPr sz="1400" spc="55" dirty="0">
                <a:latin typeface="Tahoma"/>
                <a:cs typeface="Tahoma"/>
              </a:rPr>
              <a:t>воскресные 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беседы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митрополитом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Исидором»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8510" y="8550925"/>
            <a:ext cx="2324100" cy="1609725"/>
          </a:xfrm>
          <a:custGeom>
            <a:avLst/>
            <a:gdLst/>
            <a:ahLst/>
            <a:cxnLst/>
            <a:rect l="l" t="t" r="r" b="b"/>
            <a:pathLst>
              <a:path w="2324100" h="1609725">
                <a:moveTo>
                  <a:pt x="2166988" y="1609698"/>
                </a:moveTo>
                <a:lnTo>
                  <a:pt x="157111" y="1609698"/>
                </a:lnTo>
                <a:lnTo>
                  <a:pt x="107528" y="1601674"/>
                </a:lnTo>
                <a:lnTo>
                  <a:pt x="64409" y="1579345"/>
                </a:lnTo>
                <a:lnTo>
                  <a:pt x="30370" y="1545326"/>
                </a:lnTo>
                <a:lnTo>
                  <a:pt x="8028" y="1502231"/>
                </a:lnTo>
                <a:lnTo>
                  <a:pt x="0" y="1452677"/>
                </a:lnTo>
                <a:lnTo>
                  <a:pt x="0" y="157020"/>
                </a:lnTo>
                <a:lnTo>
                  <a:pt x="8028" y="107466"/>
                </a:lnTo>
                <a:lnTo>
                  <a:pt x="30370" y="64371"/>
                </a:lnTo>
                <a:lnTo>
                  <a:pt x="64409" y="30353"/>
                </a:lnTo>
                <a:lnTo>
                  <a:pt x="107528" y="8024"/>
                </a:lnTo>
                <a:lnTo>
                  <a:pt x="157111" y="0"/>
                </a:lnTo>
                <a:lnTo>
                  <a:pt x="2166988" y="0"/>
                </a:lnTo>
                <a:lnTo>
                  <a:pt x="2216571" y="8024"/>
                </a:lnTo>
                <a:lnTo>
                  <a:pt x="2259690" y="30353"/>
                </a:lnTo>
                <a:lnTo>
                  <a:pt x="2293729" y="64371"/>
                </a:lnTo>
                <a:lnTo>
                  <a:pt x="2316071" y="107466"/>
                </a:lnTo>
                <a:lnTo>
                  <a:pt x="2324099" y="157020"/>
                </a:lnTo>
                <a:lnTo>
                  <a:pt x="2324099" y="1452677"/>
                </a:lnTo>
                <a:lnTo>
                  <a:pt x="2316071" y="1502231"/>
                </a:lnTo>
                <a:lnTo>
                  <a:pt x="2293729" y="1545326"/>
                </a:lnTo>
                <a:lnTo>
                  <a:pt x="2259690" y="1579345"/>
                </a:lnTo>
                <a:lnTo>
                  <a:pt x="2216571" y="1601674"/>
                </a:lnTo>
                <a:lnTo>
                  <a:pt x="2166988" y="1609698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005833" y="8536926"/>
            <a:ext cx="227647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177165" indent="-635" algn="ctr">
              <a:lnSpc>
                <a:spcPct val="116100"/>
              </a:lnSpc>
              <a:spcBef>
                <a:spcPts val="100"/>
              </a:spcBef>
            </a:pPr>
            <a:r>
              <a:rPr sz="1400" b="1" spc="80" dirty="0">
                <a:latin typeface="Trebuchet MS"/>
                <a:cs typeface="Trebuchet MS"/>
              </a:rPr>
              <a:t>Протоиерей </a:t>
            </a:r>
            <a:r>
              <a:rPr sz="1400" b="1" spc="8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Валерий </a:t>
            </a:r>
            <a:r>
              <a:rPr sz="1400" b="1" spc="70" dirty="0">
                <a:latin typeface="Trebuchet MS"/>
                <a:cs typeface="Trebuchet MS"/>
              </a:rPr>
              <a:t>Рябоконь </a:t>
            </a:r>
            <a:r>
              <a:rPr sz="1400" b="1" spc="75" dirty="0">
                <a:latin typeface="Trebuchet MS"/>
                <a:cs typeface="Trebuchet MS"/>
              </a:rPr>
              <a:t> </a:t>
            </a:r>
            <a:r>
              <a:rPr sz="1400" spc="70" dirty="0">
                <a:latin typeface="Tahoma"/>
                <a:cs typeface="Tahoma"/>
              </a:rPr>
              <a:t>Научный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консультант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проекта,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редактор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75" dirty="0">
                <a:latin typeface="Tahoma"/>
                <a:cs typeface="Tahoma"/>
              </a:rPr>
              <a:t>программ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«Подвижники»,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30" dirty="0">
                <a:latin typeface="Tahoma"/>
                <a:cs typeface="Tahoma"/>
              </a:rPr>
              <a:t>«Место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притяжения»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87118" y="4544739"/>
            <a:ext cx="2971800" cy="1695450"/>
          </a:xfrm>
          <a:custGeom>
            <a:avLst/>
            <a:gdLst/>
            <a:ahLst/>
            <a:cxnLst/>
            <a:rect l="l" t="t" r="r" b="b"/>
            <a:pathLst>
              <a:path w="2971800" h="1695450">
                <a:moveTo>
                  <a:pt x="2814823" y="1695436"/>
                </a:moveTo>
                <a:lnTo>
                  <a:pt x="156976" y="1695436"/>
                </a:lnTo>
                <a:lnTo>
                  <a:pt x="107435" y="1687430"/>
                </a:lnTo>
                <a:lnTo>
                  <a:pt x="64353" y="1665152"/>
                </a:lnTo>
                <a:lnTo>
                  <a:pt x="30344" y="1631210"/>
                </a:lnTo>
                <a:lnTo>
                  <a:pt x="8021" y="1588214"/>
                </a:lnTo>
                <a:lnTo>
                  <a:pt x="0" y="1538772"/>
                </a:lnTo>
                <a:lnTo>
                  <a:pt x="0" y="156663"/>
                </a:lnTo>
                <a:lnTo>
                  <a:pt x="8021" y="107221"/>
                </a:lnTo>
                <a:lnTo>
                  <a:pt x="30344" y="64225"/>
                </a:lnTo>
                <a:lnTo>
                  <a:pt x="64353" y="30284"/>
                </a:lnTo>
                <a:lnTo>
                  <a:pt x="107435" y="8005"/>
                </a:lnTo>
                <a:lnTo>
                  <a:pt x="156976" y="0"/>
                </a:lnTo>
                <a:lnTo>
                  <a:pt x="2814823" y="0"/>
                </a:lnTo>
                <a:lnTo>
                  <a:pt x="2864364" y="8005"/>
                </a:lnTo>
                <a:lnTo>
                  <a:pt x="2907446" y="30284"/>
                </a:lnTo>
                <a:lnTo>
                  <a:pt x="2941455" y="64225"/>
                </a:lnTo>
                <a:lnTo>
                  <a:pt x="2963778" y="107221"/>
                </a:lnTo>
                <a:lnTo>
                  <a:pt x="2971799" y="156663"/>
                </a:lnTo>
                <a:lnTo>
                  <a:pt x="2971799" y="1538772"/>
                </a:lnTo>
                <a:lnTo>
                  <a:pt x="2963778" y="1588214"/>
                </a:lnTo>
                <a:lnTo>
                  <a:pt x="2941455" y="1631210"/>
                </a:lnTo>
                <a:lnTo>
                  <a:pt x="2907446" y="1665152"/>
                </a:lnTo>
                <a:lnTo>
                  <a:pt x="2864364" y="1687430"/>
                </a:lnTo>
                <a:lnTo>
                  <a:pt x="2814823" y="1695436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104510" y="4492651"/>
            <a:ext cx="2820670" cy="17589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400" b="1" spc="114" dirty="0">
                <a:latin typeface="Trebuchet MS"/>
                <a:cs typeface="Trebuchet MS"/>
              </a:rPr>
              <a:t>Мария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70" dirty="0">
                <a:latin typeface="Trebuchet MS"/>
                <a:cs typeface="Trebuchet MS"/>
              </a:rPr>
              <a:t>Жукова</a:t>
            </a:r>
            <a:endParaRPr sz="1400">
              <a:latin typeface="Trebuchet MS"/>
              <a:cs typeface="Trebuchet MS"/>
            </a:endParaRPr>
          </a:p>
          <a:p>
            <a:pPr marL="12700" marR="5080" algn="ctr">
              <a:lnSpc>
                <a:spcPct val="116100"/>
              </a:lnSpc>
            </a:pPr>
            <a:r>
              <a:rPr sz="1400" spc="40" dirty="0">
                <a:latin typeface="Tahoma"/>
                <a:cs typeface="Tahoma"/>
              </a:rPr>
              <a:t>Куратор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от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Смоленской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епархии,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редактор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программ</a:t>
            </a:r>
            <a:endParaRPr sz="1400">
              <a:latin typeface="Tahoma"/>
              <a:cs typeface="Tahoma"/>
            </a:endParaRPr>
          </a:p>
          <a:p>
            <a:pPr marL="77470" marR="69850" algn="ctr">
              <a:lnSpc>
                <a:spcPct val="116100"/>
              </a:lnSpc>
            </a:pPr>
            <a:r>
              <a:rPr sz="1400" spc="50" dirty="0">
                <a:latin typeface="Tahoma"/>
                <a:cs typeface="Tahoma"/>
              </a:rPr>
              <a:t>«Мысли </a:t>
            </a:r>
            <a:r>
              <a:rPr sz="1400" spc="85" dirty="0">
                <a:latin typeface="Tahoma"/>
                <a:cs typeface="Tahoma"/>
              </a:rPr>
              <a:t>о </a:t>
            </a:r>
            <a:r>
              <a:rPr sz="1400" spc="25" dirty="0">
                <a:latin typeface="Tahoma"/>
                <a:cs typeface="Tahoma"/>
              </a:rPr>
              <a:t>главном», </a:t>
            </a:r>
            <a:r>
              <a:rPr sz="1400" spc="20" dirty="0">
                <a:latin typeface="Tahoma"/>
                <a:cs typeface="Tahoma"/>
              </a:rPr>
              <a:t>«Слова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смыслы», </a:t>
            </a:r>
            <a:r>
              <a:rPr sz="1400" spc="35" dirty="0">
                <a:latin typeface="Tahoma"/>
                <a:cs typeface="Tahoma"/>
              </a:rPr>
              <a:t>текстовых </a:t>
            </a:r>
            <a:r>
              <a:rPr sz="1400" spc="60" dirty="0">
                <a:latin typeface="Tahoma"/>
                <a:cs typeface="Tahoma"/>
              </a:rPr>
              <a:t>версий 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интервью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«Проще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говоря»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90459" y="8550912"/>
            <a:ext cx="2828925" cy="1609725"/>
          </a:xfrm>
          <a:custGeom>
            <a:avLst/>
            <a:gdLst/>
            <a:ahLst/>
            <a:cxnLst/>
            <a:rect l="l" t="t" r="r" b="b"/>
            <a:pathLst>
              <a:path w="2828925" h="1609725">
                <a:moveTo>
                  <a:pt x="2671814" y="1609724"/>
                </a:moveTo>
                <a:lnTo>
                  <a:pt x="157082" y="1609724"/>
                </a:lnTo>
                <a:lnTo>
                  <a:pt x="107508" y="1601700"/>
                </a:lnTo>
                <a:lnTo>
                  <a:pt x="64397" y="1579371"/>
                </a:lnTo>
                <a:lnTo>
                  <a:pt x="30365" y="1545351"/>
                </a:lnTo>
                <a:lnTo>
                  <a:pt x="8027" y="1502256"/>
                </a:lnTo>
                <a:lnTo>
                  <a:pt x="0" y="1452701"/>
                </a:lnTo>
                <a:lnTo>
                  <a:pt x="0" y="157023"/>
                </a:lnTo>
                <a:lnTo>
                  <a:pt x="8027" y="107467"/>
                </a:lnTo>
                <a:lnTo>
                  <a:pt x="30365" y="64373"/>
                </a:lnTo>
                <a:lnTo>
                  <a:pt x="64397" y="30353"/>
                </a:lnTo>
                <a:lnTo>
                  <a:pt x="107508" y="8024"/>
                </a:lnTo>
                <a:lnTo>
                  <a:pt x="157082" y="0"/>
                </a:lnTo>
                <a:lnTo>
                  <a:pt x="2671814" y="0"/>
                </a:lnTo>
                <a:lnTo>
                  <a:pt x="2721388" y="8024"/>
                </a:lnTo>
                <a:lnTo>
                  <a:pt x="2764499" y="30353"/>
                </a:lnTo>
                <a:lnTo>
                  <a:pt x="2798531" y="64373"/>
                </a:lnTo>
                <a:lnTo>
                  <a:pt x="2820869" y="107467"/>
                </a:lnTo>
                <a:lnTo>
                  <a:pt x="2828896" y="157023"/>
                </a:lnTo>
                <a:lnTo>
                  <a:pt x="2828896" y="1452701"/>
                </a:lnTo>
                <a:lnTo>
                  <a:pt x="2820869" y="1502256"/>
                </a:lnTo>
                <a:lnTo>
                  <a:pt x="2798531" y="1545351"/>
                </a:lnTo>
                <a:lnTo>
                  <a:pt x="2764499" y="1579371"/>
                </a:lnTo>
                <a:lnTo>
                  <a:pt x="2721388" y="1601700"/>
                </a:lnTo>
                <a:lnTo>
                  <a:pt x="2671814" y="160972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04386" y="8575494"/>
            <a:ext cx="2713355" cy="15113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370"/>
              </a:spcBef>
            </a:pPr>
            <a:r>
              <a:rPr sz="1400" b="1" spc="80" dirty="0">
                <a:latin typeface="Trebuchet MS"/>
                <a:cs typeface="Trebuchet MS"/>
              </a:rPr>
              <a:t>Игорь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Красновский</a:t>
            </a:r>
            <a:endParaRPr sz="1400">
              <a:latin typeface="Trebuchet MS"/>
              <a:cs typeface="Trebuchet MS"/>
            </a:endParaRPr>
          </a:p>
          <a:p>
            <a:pPr marL="572135">
              <a:lnSpc>
                <a:spcPct val="100000"/>
              </a:lnSpc>
              <a:spcBef>
                <a:spcPts val="270"/>
              </a:spcBef>
            </a:pPr>
            <a:r>
              <a:rPr sz="1400" spc="50" dirty="0">
                <a:latin typeface="Tahoma"/>
                <a:cs typeface="Tahoma"/>
              </a:rPr>
              <a:t>Автор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endParaRPr sz="1400">
              <a:latin typeface="Tahoma"/>
              <a:cs typeface="Tahoma"/>
            </a:endParaRPr>
          </a:p>
          <a:p>
            <a:pPr marL="12700" marR="5080" indent="676910">
              <a:lnSpc>
                <a:spcPct val="116100"/>
              </a:lnSpc>
            </a:pPr>
            <a:r>
              <a:rPr sz="1400" spc="20" dirty="0">
                <a:latin typeface="Tahoma"/>
                <a:cs typeface="Tahoma"/>
              </a:rPr>
              <a:t>«Подвижники», 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редактор </a:t>
            </a:r>
            <a:r>
              <a:rPr sz="1400" spc="55" dirty="0">
                <a:latin typeface="Tahoma"/>
                <a:cs typeface="Tahoma"/>
              </a:rPr>
              <a:t>публикаций </a:t>
            </a:r>
            <a:r>
              <a:rPr sz="1400" spc="45" dirty="0">
                <a:latin typeface="Tahoma"/>
                <a:cs typeface="Tahoma"/>
              </a:rPr>
              <a:t>проекта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в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еженедельнике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«Смоленская</a:t>
            </a:r>
            <a:endParaRPr sz="1400">
              <a:latin typeface="Tahoma"/>
              <a:cs typeface="Tahoma"/>
            </a:endParaRPr>
          </a:p>
          <a:p>
            <a:pPr marL="1017905">
              <a:lnSpc>
                <a:spcPct val="100000"/>
              </a:lnSpc>
              <a:spcBef>
                <a:spcPts val="270"/>
              </a:spcBef>
            </a:pPr>
            <a:r>
              <a:rPr sz="1400" spc="5" dirty="0">
                <a:latin typeface="Tahoma"/>
                <a:cs typeface="Tahoma"/>
              </a:rPr>
              <a:t>газета»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20351" y="8550912"/>
            <a:ext cx="2314575" cy="1285875"/>
          </a:xfrm>
          <a:custGeom>
            <a:avLst/>
            <a:gdLst/>
            <a:ahLst/>
            <a:cxnLst/>
            <a:rect l="l" t="t" r="r" b="b"/>
            <a:pathLst>
              <a:path w="2314575" h="1285875">
                <a:moveTo>
                  <a:pt x="2157557" y="1285872"/>
                </a:moveTo>
                <a:lnTo>
                  <a:pt x="157017" y="1285872"/>
                </a:lnTo>
                <a:lnTo>
                  <a:pt x="107463" y="1277829"/>
                </a:lnTo>
                <a:lnTo>
                  <a:pt x="64370" y="1255445"/>
                </a:lnTo>
                <a:lnTo>
                  <a:pt x="30352" y="1221342"/>
                </a:lnTo>
                <a:lnTo>
                  <a:pt x="8023" y="1178142"/>
                </a:lnTo>
                <a:lnTo>
                  <a:pt x="0" y="1128466"/>
                </a:lnTo>
                <a:lnTo>
                  <a:pt x="0" y="157406"/>
                </a:lnTo>
                <a:lnTo>
                  <a:pt x="8023" y="107730"/>
                </a:lnTo>
                <a:lnTo>
                  <a:pt x="30352" y="64530"/>
                </a:lnTo>
                <a:lnTo>
                  <a:pt x="64370" y="30427"/>
                </a:lnTo>
                <a:lnTo>
                  <a:pt x="107463" y="8043"/>
                </a:lnTo>
                <a:lnTo>
                  <a:pt x="157017" y="0"/>
                </a:lnTo>
                <a:lnTo>
                  <a:pt x="2157557" y="0"/>
                </a:lnTo>
                <a:lnTo>
                  <a:pt x="2207111" y="8043"/>
                </a:lnTo>
                <a:lnTo>
                  <a:pt x="2250204" y="30427"/>
                </a:lnTo>
                <a:lnTo>
                  <a:pt x="2284222" y="64530"/>
                </a:lnTo>
                <a:lnTo>
                  <a:pt x="2306551" y="107730"/>
                </a:lnTo>
                <a:lnTo>
                  <a:pt x="2314575" y="157406"/>
                </a:lnTo>
                <a:lnTo>
                  <a:pt x="2314575" y="1128466"/>
                </a:lnTo>
                <a:lnTo>
                  <a:pt x="2306551" y="1178142"/>
                </a:lnTo>
                <a:lnTo>
                  <a:pt x="2284222" y="1221342"/>
                </a:lnTo>
                <a:lnTo>
                  <a:pt x="2250204" y="1255445"/>
                </a:lnTo>
                <a:lnTo>
                  <a:pt x="2207111" y="1277829"/>
                </a:lnTo>
                <a:lnTo>
                  <a:pt x="2157557" y="1285872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300222" y="8577876"/>
            <a:ext cx="215328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6100"/>
              </a:lnSpc>
              <a:spcBef>
                <a:spcPts val="100"/>
              </a:spcBef>
            </a:pPr>
            <a:r>
              <a:rPr sz="1400" b="1" spc="140" dirty="0">
                <a:latin typeface="Trebuchet MS"/>
                <a:cs typeface="Trebuchet MS"/>
              </a:rPr>
              <a:t>Юрий </a:t>
            </a:r>
            <a:r>
              <a:rPr sz="1400" b="1" spc="114" dirty="0">
                <a:latin typeface="Trebuchet MS"/>
                <a:cs typeface="Trebuchet MS"/>
              </a:rPr>
              <a:t>Шорин </a:t>
            </a:r>
            <a:r>
              <a:rPr sz="1400" b="1" spc="120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ahoma"/>
                <a:cs typeface="Tahoma"/>
              </a:rPr>
              <a:t>Редактор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тематического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выпуска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журнала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«Край</a:t>
            </a:r>
            <a:endParaRPr sz="1400">
              <a:latin typeface="Tahoma"/>
              <a:cs typeface="Tahoma"/>
            </a:endParaRPr>
          </a:p>
          <a:p>
            <a:pPr marL="499109">
              <a:lnSpc>
                <a:spcPct val="100000"/>
              </a:lnSpc>
              <a:spcBef>
                <a:spcPts val="270"/>
              </a:spcBef>
            </a:pPr>
            <a:r>
              <a:rPr sz="1400" spc="45" dirty="0">
                <a:latin typeface="Tahoma"/>
                <a:cs typeface="Tahoma"/>
              </a:rPr>
              <a:t>Смоленский»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314662" y="4602219"/>
            <a:ext cx="2314575" cy="1162050"/>
          </a:xfrm>
          <a:custGeom>
            <a:avLst/>
            <a:gdLst/>
            <a:ahLst/>
            <a:cxnLst/>
            <a:rect l="l" t="t" r="r" b="b"/>
            <a:pathLst>
              <a:path w="2314575" h="1162050">
                <a:moveTo>
                  <a:pt x="2157529" y="1162049"/>
                </a:moveTo>
                <a:lnTo>
                  <a:pt x="157015" y="1162049"/>
                </a:lnTo>
                <a:lnTo>
                  <a:pt x="107462" y="1154007"/>
                </a:lnTo>
                <a:lnTo>
                  <a:pt x="64369" y="1131627"/>
                </a:lnTo>
                <a:lnTo>
                  <a:pt x="30351" y="1097531"/>
                </a:lnTo>
                <a:lnTo>
                  <a:pt x="8023" y="1054339"/>
                </a:lnTo>
                <a:lnTo>
                  <a:pt x="0" y="1004672"/>
                </a:lnTo>
                <a:lnTo>
                  <a:pt x="0" y="157377"/>
                </a:lnTo>
                <a:lnTo>
                  <a:pt x="8023" y="107710"/>
                </a:lnTo>
                <a:lnTo>
                  <a:pt x="30351" y="64518"/>
                </a:lnTo>
                <a:lnTo>
                  <a:pt x="64369" y="30422"/>
                </a:lnTo>
                <a:lnTo>
                  <a:pt x="107462" y="8042"/>
                </a:lnTo>
                <a:lnTo>
                  <a:pt x="157015" y="0"/>
                </a:lnTo>
                <a:lnTo>
                  <a:pt x="2157529" y="0"/>
                </a:lnTo>
                <a:lnTo>
                  <a:pt x="2207081" y="8042"/>
                </a:lnTo>
                <a:lnTo>
                  <a:pt x="2250174" y="30422"/>
                </a:lnTo>
                <a:lnTo>
                  <a:pt x="2284192" y="64518"/>
                </a:lnTo>
                <a:lnTo>
                  <a:pt x="2306520" y="107710"/>
                </a:lnTo>
                <a:lnTo>
                  <a:pt x="2314544" y="157377"/>
                </a:lnTo>
                <a:lnTo>
                  <a:pt x="2314544" y="1004672"/>
                </a:lnTo>
                <a:lnTo>
                  <a:pt x="2306520" y="1054339"/>
                </a:lnTo>
                <a:lnTo>
                  <a:pt x="2284192" y="1097531"/>
                </a:lnTo>
                <a:lnTo>
                  <a:pt x="2250174" y="1131627"/>
                </a:lnTo>
                <a:lnTo>
                  <a:pt x="2207081" y="1154007"/>
                </a:lnTo>
                <a:lnTo>
                  <a:pt x="2157529" y="116204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461639" y="4596970"/>
            <a:ext cx="201930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1400" b="1" spc="45" dirty="0">
                <a:latin typeface="Trebuchet MS"/>
                <a:cs typeface="Trebuchet MS"/>
              </a:rPr>
              <a:t>Елена </a:t>
            </a:r>
            <a:r>
              <a:rPr sz="1400" b="1" spc="35" dirty="0">
                <a:latin typeface="Trebuchet MS"/>
                <a:cs typeface="Trebuchet MS"/>
              </a:rPr>
              <a:t>Терехова </a:t>
            </a:r>
            <a:r>
              <a:rPr sz="1400" b="1" spc="40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ahoma"/>
                <a:cs typeface="Tahoma"/>
              </a:rPr>
              <a:t>Заместитель 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руководителя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проекта,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продюсер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928608" y="8589013"/>
            <a:ext cx="2743200" cy="1571625"/>
          </a:xfrm>
          <a:custGeom>
            <a:avLst/>
            <a:gdLst/>
            <a:ahLst/>
            <a:cxnLst/>
            <a:rect l="l" t="t" r="r" b="b"/>
            <a:pathLst>
              <a:path w="2743200" h="1571625">
                <a:moveTo>
                  <a:pt x="2586545" y="1571622"/>
                </a:moveTo>
                <a:lnTo>
                  <a:pt x="156653" y="1571622"/>
                </a:lnTo>
                <a:lnTo>
                  <a:pt x="107215" y="1563597"/>
                </a:lnTo>
                <a:lnTo>
                  <a:pt x="64221" y="1541268"/>
                </a:lnTo>
                <a:lnTo>
                  <a:pt x="30282" y="1507248"/>
                </a:lnTo>
                <a:lnTo>
                  <a:pt x="8005" y="1464152"/>
                </a:lnTo>
                <a:lnTo>
                  <a:pt x="0" y="1414596"/>
                </a:lnTo>
                <a:lnTo>
                  <a:pt x="0" y="157025"/>
                </a:lnTo>
                <a:lnTo>
                  <a:pt x="8005" y="107469"/>
                </a:lnTo>
                <a:lnTo>
                  <a:pt x="30282" y="64374"/>
                </a:lnTo>
                <a:lnTo>
                  <a:pt x="64221" y="30354"/>
                </a:lnTo>
                <a:lnTo>
                  <a:pt x="107215" y="8024"/>
                </a:lnTo>
                <a:lnTo>
                  <a:pt x="156653" y="0"/>
                </a:lnTo>
                <a:lnTo>
                  <a:pt x="2586545" y="0"/>
                </a:lnTo>
                <a:lnTo>
                  <a:pt x="2635984" y="8024"/>
                </a:lnTo>
                <a:lnTo>
                  <a:pt x="2678978" y="30354"/>
                </a:lnTo>
                <a:lnTo>
                  <a:pt x="2712917" y="64374"/>
                </a:lnTo>
                <a:lnTo>
                  <a:pt x="2735194" y="107469"/>
                </a:lnTo>
                <a:lnTo>
                  <a:pt x="2743200" y="157025"/>
                </a:lnTo>
                <a:lnTo>
                  <a:pt x="2743200" y="1414596"/>
                </a:lnTo>
                <a:lnTo>
                  <a:pt x="2735194" y="1464152"/>
                </a:lnTo>
                <a:lnTo>
                  <a:pt x="2712917" y="1507248"/>
                </a:lnTo>
                <a:lnTo>
                  <a:pt x="2678978" y="1541268"/>
                </a:lnTo>
                <a:lnTo>
                  <a:pt x="2635984" y="1563597"/>
                </a:lnTo>
                <a:lnTo>
                  <a:pt x="2586545" y="1571622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046755" y="8596938"/>
            <a:ext cx="250761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5244" indent="-46355" algn="ctr">
              <a:lnSpc>
                <a:spcPct val="116100"/>
              </a:lnSpc>
              <a:spcBef>
                <a:spcPts val="100"/>
              </a:spcBef>
            </a:pPr>
            <a:r>
              <a:rPr sz="1400" b="1" spc="140" dirty="0">
                <a:latin typeface="Trebuchet MS"/>
                <a:cs typeface="Trebuchet MS"/>
              </a:rPr>
              <a:t>Юрий </a:t>
            </a:r>
            <a:r>
              <a:rPr sz="1400" b="1" spc="80" dirty="0">
                <a:latin typeface="Trebuchet MS"/>
                <a:cs typeface="Trebuchet MS"/>
              </a:rPr>
              <a:t>Семченков </a:t>
            </a:r>
            <a:r>
              <a:rPr sz="1400" b="1" spc="85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ahoma"/>
                <a:cs typeface="Tahoma"/>
              </a:rPr>
              <a:t>Редактор </a:t>
            </a:r>
            <a:r>
              <a:rPr sz="1400" spc="55" dirty="0">
                <a:latin typeface="Tahoma"/>
                <a:cs typeface="Tahoma"/>
              </a:rPr>
              <a:t>публикаций 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в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сетевом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издании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SMOLGAZETA.RU.</a:t>
            </a:r>
            <a:endParaRPr sz="1400">
              <a:latin typeface="Tahoma"/>
              <a:cs typeface="Tahoma"/>
            </a:endParaRPr>
          </a:p>
          <a:p>
            <a:pPr marL="12065" marR="5080" indent="-635" algn="ctr">
              <a:lnSpc>
                <a:spcPct val="116100"/>
              </a:lnSpc>
            </a:pPr>
            <a:r>
              <a:rPr sz="1400" spc="50" dirty="0">
                <a:latin typeface="Tahoma"/>
                <a:cs typeface="Tahoma"/>
              </a:rPr>
              <a:t>Автор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60" dirty="0">
                <a:latin typeface="Tahoma"/>
                <a:cs typeface="Tahoma"/>
              </a:rPr>
              <a:t>соведущий 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«Проще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говоря»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066085" y="8589012"/>
            <a:ext cx="2314575" cy="1162050"/>
          </a:xfrm>
          <a:custGeom>
            <a:avLst/>
            <a:gdLst/>
            <a:ahLst/>
            <a:cxnLst/>
            <a:rect l="l" t="t" r="r" b="b"/>
            <a:pathLst>
              <a:path w="2314575" h="1162050">
                <a:moveTo>
                  <a:pt x="2157363" y="1162049"/>
                </a:moveTo>
                <a:lnTo>
                  <a:pt x="157002" y="1162049"/>
                </a:lnTo>
                <a:lnTo>
                  <a:pt x="107454" y="1154034"/>
                </a:lnTo>
                <a:lnTo>
                  <a:pt x="64364" y="1131727"/>
                </a:lnTo>
                <a:lnTo>
                  <a:pt x="30349" y="1097743"/>
                </a:lnTo>
                <a:lnTo>
                  <a:pt x="8023" y="1054692"/>
                </a:lnTo>
                <a:lnTo>
                  <a:pt x="0" y="1005188"/>
                </a:lnTo>
                <a:lnTo>
                  <a:pt x="0" y="156861"/>
                </a:lnTo>
                <a:lnTo>
                  <a:pt x="8023" y="107357"/>
                </a:lnTo>
                <a:lnTo>
                  <a:pt x="30349" y="64306"/>
                </a:lnTo>
                <a:lnTo>
                  <a:pt x="64364" y="30322"/>
                </a:lnTo>
                <a:lnTo>
                  <a:pt x="107454" y="8015"/>
                </a:lnTo>
                <a:lnTo>
                  <a:pt x="157002" y="0"/>
                </a:lnTo>
                <a:lnTo>
                  <a:pt x="2157363" y="0"/>
                </a:lnTo>
                <a:lnTo>
                  <a:pt x="2206912" y="8015"/>
                </a:lnTo>
                <a:lnTo>
                  <a:pt x="2250001" y="30322"/>
                </a:lnTo>
                <a:lnTo>
                  <a:pt x="2284016" y="64306"/>
                </a:lnTo>
                <a:lnTo>
                  <a:pt x="2306343" y="107357"/>
                </a:lnTo>
                <a:lnTo>
                  <a:pt x="2314366" y="156861"/>
                </a:lnTo>
                <a:lnTo>
                  <a:pt x="2314366" y="1005188"/>
                </a:lnTo>
                <a:lnTo>
                  <a:pt x="2306343" y="1054692"/>
                </a:lnTo>
                <a:lnTo>
                  <a:pt x="2284016" y="1097743"/>
                </a:lnTo>
                <a:lnTo>
                  <a:pt x="2250001" y="1131727"/>
                </a:lnTo>
                <a:lnTo>
                  <a:pt x="2206912" y="1154034"/>
                </a:lnTo>
                <a:lnTo>
                  <a:pt x="2157363" y="116204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140642" y="8744218"/>
            <a:ext cx="216408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1400" b="1" spc="65" dirty="0">
                <a:latin typeface="Trebuchet MS"/>
                <a:cs typeface="Trebuchet MS"/>
              </a:rPr>
              <a:t>Вера </a:t>
            </a:r>
            <a:r>
              <a:rPr sz="1400" b="1" spc="45" dirty="0">
                <a:latin typeface="Trebuchet MS"/>
                <a:cs typeface="Trebuchet MS"/>
              </a:rPr>
              <a:t>Усердная </a:t>
            </a:r>
            <a:r>
              <a:rPr sz="1400" b="1" spc="50" dirty="0">
                <a:latin typeface="Trebuchet MS"/>
                <a:cs typeface="Trebuchet MS"/>
              </a:rPr>
              <a:t> </a:t>
            </a:r>
            <a:r>
              <a:rPr sz="1400" spc="70" dirty="0">
                <a:latin typeface="Tahoma"/>
                <a:cs typeface="Tahoma"/>
              </a:rPr>
              <a:t>Финансовый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аналитик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бухгалтер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993384" y="1359535"/>
            <a:ext cx="384746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200" dirty="0">
                <a:solidFill>
                  <a:srgbClr val="0070C0"/>
                </a:solidFill>
              </a:rPr>
              <a:t>КОМАНДА</a:t>
            </a:r>
            <a:r>
              <a:rPr sz="2650" spc="-30" dirty="0">
                <a:solidFill>
                  <a:srgbClr val="0070C0"/>
                </a:solidFill>
              </a:rPr>
              <a:t> </a:t>
            </a:r>
            <a:r>
              <a:rPr sz="2650" spc="165" dirty="0">
                <a:solidFill>
                  <a:srgbClr val="0070C0"/>
                </a:solidFill>
              </a:rPr>
              <a:t>ПРОЕКТА</a:t>
            </a:r>
            <a:endParaRPr sz="265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CEBC8A-47BF-477F-964B-162FAC698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09819" cy="101727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29580" y="1207135"/>
            <a:ext cx="704342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210" dirty="0">
                <a:solidFill>
                  <a:srgbClr val="0070C0"/>
                </a:solidFill>
              </a:rPr>
              <a:t>ОСНОВА</a:t>
            </a:r>
            <a:r>
              <a:rPr sz="2650" spc="10" dirty="0">
                <a:solidFill>
                  <a:srgbClr val="0070C0"/>
                </a:solidFill>
              </a:rPr>
              <a:t> </a:t>
            </a:r>
            <a:r>
              <a:rPr sz="2650" spc="95" dirty="0">
                <a:solidFill>
                  <a:srgbClr val="0070C0"/>
                </a:solidFill>
              </a:rPr>
              <a:t>ДЛЯ</a:t>
            </a:r>
            <a:r>
              <a:rPr sz="2650" spc="10" dirty="0">
                <a:solidFill>
                  <a:srgbClr val="0070C0"/>
                </a:solidFill>
              </a:rPr>
              <a:t> </a:t>
            </a:r>
            <a:r>
              <a:rPr sz="2650" spc="165" dirty="0">
                <a:solidFill>
                  <a:srgbClr val="0070C0"/>
                </a:solidFill>
              </a:rPr>
              <a:t>РАЗРАБОТКИ</a:t>
            </a:r>
            <a:r>
              <a:rPr sz="2650" spc="10" dirty="0">
                <a:solidFill>
                  <a:srgbClr val="0070C0"/>
                </a:solidFill>
              </a:rPr>
              <a:t> </a:t>
            </a:r>
            <a:r>
              <a:rPr sz="2650" spc="165" dirty="0">
                <a:solidFill>
                  <a:srgbClr val="0070C0"/>
                </a:solidFill>
              </a:rPr>
              <a:t>ПРОЕКТА</a:t>
            </a:r>
            <a:endParaRPr sz="2650" dirty="0">
              <a:solidFill>
                <a:srgbClr val="0070C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7952" y="1531848"/>
            <a:ext cx="17506950" cy="8353425"/>
            <a:chOff x="407952" y="1531848"/>
            <a:chExt cx="17506950" cy="8353425"/>
          </a:xfrm>
        </p:grpSpPr>
        <p:sp>
          <p:nvSpPr>
            <p:cNvPr id="5" name="object 5"/>
            <p:cNvSpPr/>
            <p:nvPr/>
          </p:nvSpPr>
          <p:spPr>
            <a:xfrm>
              <a:off x="407952" y="1531848"/>
              <a:ext cx="17506950" cy="8353425"/>
            </a:xfrm>
            <a:custGeom>
              <a:avLst/>
              <a:gdLst/>
              <a:ahLst/>
              <a:cxnLst/>
              <a:rect l="l" t="t" r="r" b="b"/>
              <a:pathLst>
                <a:path w="17506950" h="8353425">
                  <a:moveTo>
                    <a:pt x="17350022" y="8353417"/>
                  </a:moveTo>
                  <a:lnTo>
                    <a:pt x="156926" y="8353417"/>
                  </a:lnTo>
                  <a:lnTo>
                    <a:pt x="107401" y="8345403"/>
                  </a:lnTo>
                  <a:lnTo>
                    <a:pt x="64333" y="8323102"/>
                  </a:lnTo>
                  <a:lnTo>
                    <a:pt x="30334" y="8289127"/>
                  </a:lnTo>
                  <a:lnTo>
                    <a:pt x="8019" y="8246088"/>
                  </a:lnTo>
                  <a:lnTo>
                    <a:pt x="0" y="8196596"/>
                  </a:lnTo>
                  <a:lnTo>
                    <a:pt x="0" y="156820"/>
                  </a:lnTo>
                  <a:lnTo>
                    <a:pt x="8019" y="107329"/>
                  </a:lnTo>
                  <a:lnTo>
                    <a:pt x="30334" y="64290"/>
                  </a:lnTo>
                  <a:lnTo>
                    <a:pt x="64333" y="30314"/>
                  </a:lnTo>
                  <a:lnTo>
                    <a:pt x="107401" y="8013"/>
                  </a:lnTo>
                  <a:lnTo>
                    <a:pt x="156926" y="0"/>
                  </a:lnTo>
                  <a:lnTo>
                    <a:pt x="17350022" y="0"/>
                  </a:lnTo>
                  <a:lnTo>
                    <a:pt x="17399547" y="8013"/>
                  </a:lnTo>
                  <a:lnTo>
                    <a:pt x="17442616" y="30314"/>
                  </a:lnTo>
                  <a:lnTo>
                    <a:pt x="17476615" y="64290"/>
                  </a:lnTo>
                  <a:lnTo>
                    <a:pt x="17498931" y="107329"/>
                  </a:lnTo>
                  <a:lnTo>
                    <a:pt x="17506950" y="156820"/>
                  </a:lnTo>
                  <a:lnTo>
                    <a:pt x="17506950" y="8196596"/>
                  </a:lnTo>
                  <a:lnTo>
                    <a:pt x="17498931" y="8246088"/>
                  </a:lnTo>
                  <a:lnTo>
                    <a:pt x="17476615" y="8289127"/>
                  </a:lnTo>
                  <a:lnTo>
                    <a:pt x="17442616" y="8323102"/>
                  </a:lnTo>
                  <a:lnTo>
                    <a:pt x="17399547" y="8345403"/>
                  </a:lnTo>
                  <a:lnTo>
                    <a:pt x="17350022" y="8353417"/>
                  </a:lnTo>
                  <a:close/>
                </a:path>
              </a:pathLst>
            </a:custGeom>
            <a:solidFill>
              <a:srgbClr val="FFFFFF">
                <a:alpha val="6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834820" y="5515026"/>
              <a:ext cx="5419725" cy="4010025"/>
            </a:xfrm>
            <a:custGeom>
              <a:avLst/>
              <a:gdLst/>
              <a:ahLst/>
              <a:cxnLst/>
              <a:rect l="l" t="t" r="r" b="b"/>
              <a:pathLst>
                <a:path w="5419725" h="4010025">
                  <a:moveTo>
                    <a:pt x="4934375" y="4009921"/>
                  </a:moveTo>
                  <a:lnTo>
                    <a:pt x="485349" y="4009921"/>
                  </a:lnTo>
                  <a:lnTo>
                    <a:pt x="437378" y="4007544"/>
                  </a:lnTo>
                  <a:lnTo>
                    <a:pt x="390220" y="4000501"/>
                  </a:lnTo>
                  <a:lnTo>
                    <a:pt x="344192" y="3988924"/>
                  </a:lnTo>
                  <a:lnTo>
                    <a:pt x="299614" y="3972945"/>
                  </a:lnTo>
                  <a:lnTo>
                    <a:pt x="256802" y="3952696"/>
                  </a:lnTo>
                  <a:lnTo>
                    <a:pt x="216077" y="3928308"/>
                  </a:lnTo>
                  <a:lnTo>
                    <a:pt x="177755" y="3899914"/>
                  </a:lnTo>
                  <a:lnTo>
                    <a:pt x="142155" y="3867645"/>
                  </a:lnTo>
                  <a:lnTo>
                    <a:pt x="109914" y="3832015"/>
                  </a:lnTo>
                  <a:lnTo>
                    <a:pt x="81544" y="3793660"/>
                  </a:lnTo>
                  <a:lnTo>
                    <a:pt x="57177" y="3752900"/>
                  </a:lnTo>
                  <a:lnTo>
                    <a:pt x="36945" y="3710052"/>
                  </a:lnTo>
                  <a:lnTo>
                    <a:pt x="20979" y="3665436"/>
                  </a:lnTo>
                  <a:lnTo>
                    <a:pt x="9412" y="3619369"/>
                  </a:lnTo>
                  <a:lnTo>
                    <a:pt x="2374" y="3572171"/>
                  </a:lnTo>
                  <a:lnTo>
                    <a:pt x="0" y="3524159"/>
                  </a:lnTo>
                  <a:lnTo>
                    <a:pt x="0" y="485762"/>
                  </a:lnTo>
                  <a:lnTo>
                    <a:pt x="2374" y="437750"/>
                  </a:lnTo>
                  <a:lnTo>
                    <a:pt x="9412" y="390552"/>
                  </a:lnTo>
                  <a:lnTo>
                    <a:pt x="20979" y="344485"/>
                  </a:lnTo>
                  <a:lnTo>
                    <a:pt x="36945" y="299869"/>
                  </a:lnTo>
                  <a:lnTo>
                    <a:pt x="57177" y="257021"/>
                  </a:lnTo>
                  <a:lnTo>
                    <a:pt x="81544" y="216261"/>
                  </a:lnTo>
                  <a:lnTo>
                    <a:pt x="109914" y="177906"/>
                  </a:lnTo>
                  <a:lnTo>
                    <a:pt x="142155" y="142276"/>
                  </a:lnTo>
                  <a:lnTo>
                    <a:pt x="177755" y="110007"/>
                  </a:lnTo>
                  <a:lnTo>
                    <a:pt x="216077" y="81613"/>
                  </a:lnTo>
                  <a:lnTo>
                    <a:pt x="256802" y="57225"/>
                  </a:lnTo>
                  <a:lnTo>
                    <a:pt x="299614" y="36976"/>
                  </a:lnTo>
                  <a:lnTo>
                    <a:pt x="344192" y="20997"/>
                  </a:lnTo>
                  <a:lnTo>
                    <a:pt x="390220" y="9420"/>
                  </a:lnTo>
                  <a:lnTo>
                    <a:pt x="437378" y="2376"/>
                  </a:lnTo>
                  <a:lnTo>
                    <a:pt x="485349" y="0"/>
                  </a:lnTo>
                  <a:lnTo>
                    <a:pt x="4934375" y="0"/>
                  </a:lnTo>
                  <a:lnTo>
                    <a:pt x="4982346" y="2376"/>
                  </a:lnTo>
                  <a:lnTo>
                    <a:pt x="5029504" y="9420"/>
                  </a:lnTo>
                  <a:lnTo>
                    <a:pt x="5075532" y="20997"/>
                  </a:lnTo>
                  <a:lnTo>
                    <a:pt x="5120110" y="36976"/>
                  </a:lnTo>
                  <a:lnTo>
                    <a:pt x="5162922" y="57225"/>
                  </a:lnTo>
                  <a:lnTo>
                    <a:pt x="5203647" y="81613"/>
                  </a:lnTo>
                  <a:lnTo>
                    <a:pt x="5241969" y="110007"/>
                  </a:lnTo>
                  <a:lnTo>
                    <a:pt x="5277569" y="142276"/>
                  </a:lnTo>
                  <a:lnTo>
                    <a:pt x="5309810" y="177906"/>
                  </a:lnTo>
                  <a:lnTo>
                    <a:pt x="5338180" y="216261"/>
                  </a:lnTo>
                  <a:lnTo>
                    <a:pt x="5362547" y="257021"/>
                  </a:lnTo>
                  <a:lnTo>
                    <a:pt x="5382779" y="299869"/>
                  </a:lnTo>
                  <a:lnTo>
                    <a:pt x="5398745" y="344485"/>
                  </a:lnTo>
                  <a:lnTo>
                    <a:pt x="5410312" y="390552"/>
                  </a:lnTo>
                  <a:lnTo>
                    <a:pt x="5417349" y="437750"/>
                  </a:lnTo>
                  <a:lnTo>
                    <a:pt x="5419724" y="485762"/>
                  </a:lnTo>
                  <a:lnTo>
                    <a:pt x="5419724" y="3524159"/>
                  </a:lnTo>
                  <a:lnTo>
                    <a:pt x="5417349" y="3572171"/>
                  </a:lnTo>
                  <a:lnTo>
                    <a:pt x="5410312" y="3619369"/>
                  </a:lnTo>
                  <a:lnTo>
                    <a:pt x="5398745" y="3665436"/>
                  </a:lnTo>
                  <a:lnTo>
                    <a:pt x="5382779" y="3710052"/>
                  </a:lnTo>
                  <a:lnTo>
                    <a:pt x="5362547" y="3752900"/>
                  </a:lnTo>
                  <a:lnTo>
                    <a:pt x="5338180" y="3793660"/>
                  </a:lnTo>
                  <a:lnTo>
                    <a:pt x="5309810" y="3832015"/>
                  </a:lnTo>
                  <a:lnTo>
                    <a:pt x="5277569" y="3867645"/>
                  </a:lnTo>
                  <a:lnTo>
                    <a:pt x="5241969" y="3899914"/>
                  </a:lnTo>
                  <a:lnTo>
                    <a:pt x="5203647" y="3928308"/>
                  </a:lnTo>
                  <a:lnTo>
                    <a:pt x="5162922" y="3952696"/>
                  </a:lnTo>
                  <a:lnTo>
                    <a:pt x="5120110" y="3972945"/>
                  </a:lnTo>
                  <a:lnTo>
                    <a:pt x="5075532" y="3988924"/>
                  </a:lnTo>
                  <a:lnTo>
                    <a:pt x="5029504" y="4000501"/>
                  </a:lnTo>
                  <a:lnTo>
                    <a:pt x="4982346" y="4007544"/>
                  </a:lnTo>
                  <a:lnTo>
                    <a:pt x="4934375" y="4009921"/>
                  </a:lnTo>
                  <a:close/>
                </a:path>
              </a:pathLst>
            </a:custGeom>
            <a:solidFill>
              <a:srgbClr val="03989D">
                <a:alpha val="65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87645" y="7945984"/>
              <a:ext cx="1914524" cy="14382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9162" y="5515026"/>
              <a:ext cx="5419725" cy="4010025"/>
            </a:xfrm>
            <a:custGeom>
              <a:avLst/>
              <a:gdLst/>
              <a:ahLst/>
              <a:cxnLst/>
              <a:rect l="l" t="t" r="r" b="b"/>
              <a:pathLst>
                <a:path w="5419725" h="4010025">
                  <a:moveTo>
                    <a:pt x="4934375" y="4009921"/>
                  </a:moveTo>
                  <a:lnTo>
                    <a:pt x="485349" y="4009921"/>
                  </a:lnTo>
                  <a:lnTo>
                    <a:pt x="437378" y="4007544"/>
                  </a:lnTo>
                  <a:lnTo>
                    <a:pt x="390220" y="4000501"/>
                  </a:lnTo>
                  <a:lnTo>
                    <a:pt x="344192" y="3988924"/>
                  </a:lnTo>
                  <a:lnTo>
                    <a:pt x="299614" y="3972945"/>
                  </a:lnTo>
                  <a:lnTo>
                    <a:pt x="256802" y="3952696"/>
                  </a:lnTo>
                  <a:lnTo>
                    <a:pt x="216077" y="3928308"/>
                  </a:lnTo>
                  <a:lnTo>
                    <a:pt x="177755" y="3899914"/>
                  </a:lnTo>
                  <a:lnTo>
                    <a:pt x="142155" y="3867645"/>
                  </a:lnTo>
                  <a:lnTo>
                    <a:pt x="109914" y="3832015"/>
                  </a:lnTo>
                  <a:lnTo>
                    <a:pt x="81544" y="3793660"/>
                  </a:lnTo>
                  <a:lnTo>
                    <a:pt x="57177" y="3752900"/>
                  </a:lnTo>
                  <a:lnTo>
                    <a:pt x="36945" y="3710052"/>
                  </a:lnTo>
                  <a:lnTo>
                    <a:pt x="20979" y="3665436"/>
                  </a:lnTo>
                  <a:lnTo>
                    <a:pt x="9412" y="3619369"/>
                  </a:lnTo>
                  <a:lnTo>
                    <a:pt x="2374" y="3572171"/>
                  </a:lnTo>
                  <a:lnTo>
                    <a:pt x="0" y="3524159"/>
                  </a:lnTo>
                  <a:lnTo>
                    <a:pt x="0" y="485762"/>
                  </a:lnTo>
                  <a:lnTo>
                    <a:pt x="2374" y="437750"/>
                  </a:lnTo>
                  <a:lnTo>
                    <a:pt x="9412" y="390552"/>
                  </a:lnTo>
                  <a:lnTo>
                    <a:pt x="20979" y="344485"/>
                  </a:lnTo>
                  <a:lnTo>
                    <a:pt x="36945" y="299869"/>
                  </a:lnTo>
                  <a:lnTo>
                    <a:pt x="57177" y="257021"/>
                  </a:lnTo>
                  <a:lnTo>
                    <a:pt x="81544" y="216261"/>
                  </a:lnTo>
                  <a:lnTo>
                    <a:pt x="109914" y="177906"/>
                  </a:lnTo>
                  <a:lnTo>
                    <a:pt x="142155" y="142276"/>
                  </a:lnTo>
                  <a:lnTo>
                    <a:pt x="177755" y="110007"/>
                  </a:lnTo>
                  <a:lnTo>
                    <a:pt x="216077" y="81613"/>
                  </a:lnTo>
                  <a:lnTo>
                    <a:pt x="256802" y="57225"/>
                  </a:lnTo>
                  <a:lnTo>
                    <a:pt x="299614" y="36976"/>
                  </a:lnTo>
                  <a:lnTo>
                    <a:pt x="344192" y="20997"/>
                  </a:lnTo>
                  <a:lnTo>
                    <a:pt x="390220" y="9420"/>
                  </a:lnTo>
                  <a:lnTo>
                    <a:pt x="437378" y="2376"/>
                  </a:lnTo>
                  <a:lnTo>
                    <a:pt x="485349" y="0"/>
                  </a:lnTo>
                  <a:lnTo>
                    <a:pt x="4934375" y="0"/>
                  </a:lnTo>
                  <a:lnTo>
                    <a:pt x="4982346" y="2376"/>
                  </a:lnTo>
                  <a:lnTo>
                    <a:pt x="5029504" y="9420"/>
                  </a:lnTo>
                  <a:lnTo>
                    <a:pt x="5075532" y="20997"/>
                  </a:lnTo>
                  <a:lnTo>
                    <a:pt x="5120110" y="36976"/>
                  </a:lnTo>
                  <a:lnTo>
                    <a:pt x="5162922" y="57225"/>
                  </a:lnTo>
                  <a:lnTo>
                    <a:pt x="5203647" y="81613"/>
                  </a:lnTo>
                  <a:lnTo>
                    <a:pt x="5241969" y="110007"/>
                  </a:lnTo>
                  <a:lnTo>
                    <a:pt x="5277569" y="142276"/>
                  </a:lnTo>
                  <a:lnTo>
                    <a:pt x="5309810" y="177906"/>
                  </a:lnTo>
                  <a:lnTo>
                    <a:pt x="5338180" y="216261"/>
                  </a:lnTo>
                  <a:lnTo>
                    <a:pt x="5362547" y="257021"/>
                  </a:lnTo>
                  <a:lnTo>
                    <a:pt x="5382779" y="299869"/>
                  </a:lnTo>
                  <a:lnTo>
                    <a:pt x="5398745" y="344485"/>
                  </a:lnTo>
                  <a:lnTo>
                    <a:pt x="5410312" y="390552"/>
                  </a:lnTo>
                  <a:lnTo>
                    <a:pt x="5417349" y="437750"/>
                  </a:lnTo>
                  <a:lnTo>
                    <a:pt x="5419724" y="485762"/>
                  </a:lnTo>
                  <a:lnTo>
                    <a:pt x="5419724" y="3524159"/>
                  </a:lnTo>
                  <a:lnTo>
                    <a:pt x="5417349" y="3572171"/>
                  </a:lnTo>
                  <a:lnTo>
                    <a:pt x="5410312" y="3619369"/>
                  </a:lnTo>
                  <a:lnTo>
                    <a:pt x="5398745" y="3665436"/>
                  </a:lnTo>
                  <a:lnTo>
                    <a:pt x="5382779" y="3710052"/>
                  </a:lnTo>
                  <a:lnTo>
                    <a:pt x="5362547" y="3752900"/>
                  </a:lnTo>
                  <a:lnTo>
                    <a:pt x="5338180" y="3793660"/>
                  </a:lnTo>
                  <a:lnTo>
                    <a:pt x="5309810" y="3832015"/>
                  </a:lnTo>
                  <a:lnTo>
                    <a:pt x="5277569" y="3867645"/>
                  </a:lnTo>
                  <a:lnTo>
                    <a:pt x="5241969" y="3899914"/>
                  </a:lnTo>
                  <a:lnTo>
                    <a:pt x="5203647" y="3928308"/>
                  </a:lnTo>
                  <a:lnTo>
                    <a:pt x="5162922" y="3952696"/>
                  </a:lnTo>
                  <a:lnTo>
                    <a:pt x="5120110" y="3972945"/>
                  </a:lnTo>
                  <a:lnTo>
                    <a:pt x="5075532" y="3988924"/>
                  </a:lnTo>
                  <a:lnTo>
                    <a:pt x="5029504" y="4000501"/>
                  </a:lnTo>
                  <a:lnTo>
                    <a:pt x="4982346" y="4007544"/>
                  </a:lnTo>
                  <a:lnTo>
                    <a:pt x="4934375" y="4009921"/>
                  </a:lnTo>
                  <a:close/>
                </a:path>
              </a:pathLst>
            </a:custGeom>
            <a:solidFill>
              <a:srgbClr val="03989D">
                <a:alpha val="65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5421" y="7945984"/>
              <a:ext cx="2152649" cy="14382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10991" y="4027193"/>
              <a:ext cx="3667125" cy="3362325"/>
            </a:xfrm>
            <a:custGeom>
              <a:avLst/>
              <a:gdLst/>
              <a:ahLst/>
              <a:cxnLst/>
              <a:rect l="l" t="t" r="r" b="b"/>
              <a:pathLst>
                <a:path w="3667125" h="3362325">
                  <a:moveTo>
                    <a:pt x="3181202" y="3362279"/>
                  </a:moveTo>
                  <a:lnTo>
                    <a:pt x="485921" y="3362279"/>
                  </a:lnTo>
                  <a:lnTo>
                    <a:pt x="437894" y="3359901"/>
                  </a:lnTo>
                  <a:lnTo>
                    <a:pt x="390680" y="3352854"/>
                  </a:lnTo>
                  <a:lnTo>
                    <a:pt x="344598" y="3341270"/>
                  </a:lnTo>
                  <a:lnTo>
                    <a:pt x="299967" y="3325281"/>
                  </a:lnTo>
                  <a:lnTo>
                    <a:pt x="257105" y="3305020"/>
                  </a:lnTo>
                  <a:lnTo>
                    <a:pt x="216332" y="3280618"/>
                  </a:lnTo>
                  <a:lnTo>
                    <a:pt x="177965" y="3252207"/>
                  </a:lnTo>
                  <a:lnTo>
                    <a:pt x="142323" y="3219920"/>
                  </a:lnTo>
                  <a:lnTo>
                    <a:pt x="110044" y="3184269"/>
                  </a:lnTo>
                  <a:lnTo>
                    <a:pt x="81640" y="3145893"/>
                  </a:lnTo>
                  <a:lnTo>
                    <a:pt x="57244" y="3105109"/>
                  </a:lnTo>
                  <a:lnTo>
                    <a:pt x="36988" y="3062236"/>
                  </a:lnTo>
                  <a:lnTo>
                    <a:pt x="21004" y="3017594"/>
                  </a:lnTo>
                  <a:lnTo>
                    <a:pt x="9423" y="2971501"/>
                  </a:lnTo>
                  <a:lnTo>
                    <a:pt x="2377" y="2924275"/>
                  </a:lnTo>
                  <a:lnTo>
                    <a:pt x="0" y="2876235"/>
                  </a:lnTo>
                  <a:lnTo>
                    <a:pt x="0" y="486043"/>
                  </a:lnTo>
                  <a:lnTo>
                    <a:pt x="2377" y="438004"/>
                  </a:lnTo>
                  <a:lnTo>
                    <a:pt x="9423" y="390778"/>
                  </a:lnTo>
                  <a:lnTo>
                    <a:pt x="21004" y="344685"/>
                  </a:lnTo>
                  <a:lnTo>
                    <a:pt x="36988" y="300042"/>
                  </a:lnTo>
                  <a:lnTo>
                    <a:pt x="57244" y="257170"/>
                  </a:lnTo>
                  <a:lnTo>
                    <a:pt x="81640" y="216386"/>
                  </a:lnTo>
                  <a:lnTo>
                    <a:pt x="110044" y="178009"/>
                  </a:lnTo>
                  <a:lnTo>
                    <a:pt x="142323" y="142358"/>
                  </a:lnTo>
                  <a:lnTo>
                    <a:pt x="177965" y="110071"/>
                  </a:lnTo>
                  <a:lnTo>
                    <a:pt x="216332" y="81661"/>
                  </a:lnTo>
                  <a:lnTo>
                    <a:pt x="257105" y="57259"/>
                  </a:lnTo>
                  <a:lnTo>
                    <a:pt x="299967" y="36997"/>
                  </a:lnTo>
                  <a:lnTo>
                    <a:pt x="344598" y="21009"/>
                  </a:lnTo>
                  <a:lnTo>
                    <a:pt x="390680" y="9425"/>
                  </a:lnTo>
                  <a:lnTo>
                    <a:pt x="437894" y="2378"/>
                  </a:lnTo>
                  <a:lnTo>
                    <a:pt x="485921" y="0"/>
                  </a:lnTo>
                  <a:lnTo>
                    <a:pt x="3181202" y="0"/>
                  </a:lnTo>
                  <a:lnTo>
                    <a:pt x="3229230" y="2378"/>
                  </a:lnTo>
                  <a:lnTo>
                    <a:pt x="3276444" y="9425"/>
                  </a:lnTo>
                  <a:lnTo>
                    <a:pt x="3322525" y="21009"/>
                  </a:lnTo>
                  <a:lnTo>
                    <a:pt x="3367157" y="36997"/>
                  </a:lnTo>
                  <a:lnTo>
                    <a:pt x="3410018" y="57259"/>
                  </a:lnTo>
                  <a:lnTo>
                    <a:pt x="3450792" y="81661"/>
                  </a:lnTo>
                  <a:lnTo>
                    <a:pt x="3489159" y="110071"/>
                  </a:lnTo>
                  <a:lnTo>
                    <a:pt x="3524801" y="142358"/>
                  </a:lnTo>
                  <a:lnTo>
                    <a:pt x="3557080" y="178009"/>
                  </a:lnTo>
                  <a:lnTo>
                    <a:pt x="3585483" y="216386"/>
                  </a:lnTo>
                  <a:lnTo>
                    <a:pt x="3609879" y="257170"/>
                  </a:lnTo>
                  <a:lnTo>
                    <a:pt x="3630135" y="300042"/>
                  </a:lnTo>
                  <a:lnTo>
                    <a:pt x="3646120" y="344685"/>
                  </a:lnTo>
                  <a:lnTo>
                    <a:pt x="3657701" y="390778"/>
                  </a:lnTo>
                  <a:lnTo>
                    <a:pt x="3664746" y="438004"/>
                  </a:lnTo>
                  <a:lnTo>
                    <a:pt x="3667124" y="486043"/>
                  </a:lnTo>
                  <a:lnTo>
                    <a:pt x="3667124" y="2876235"/>
                  </a:lnTo>
                  <a:lnTo>
                    <a:pt x="3664746" y="2924275"/>
                  </a:lnTo>
                  <a:lnTo>
                    <a:pt x="3657701" y="2971501"/>
                  </a:lnTo>
                  <a:lnTo>
                    <a:pt x="3646120" y="3017594"/>
                  </a:lnTo>
                  <a:lnTo>
                    <a:pt x="3630135" y="3062236"/>
                  </a:lnTo>
                  <a:lnTo>
                    <a:pt x="3609879" y="3105109"/>
                  </a:lnTo>
                  <a:lnTo>
                    <a:pt x="3585483" y="3145893"/>
                  </a:lnTo>
                  <a:lnTo>
                    <a:pt x="3557080" y="3184269"/>
                  </a:lnTo>
                  <a:lnTo>
                    <a:pt x="3524801" y="3219920"/>
                  </a:lnTo>
                  <a:lnTo>
                    <a:pt x="3489159" y="3252207"/>
                  </a:lnTo>
                  <a:lnTo>
                    <a:pt x="3450792" y="3280618"/>
                  </a:lnTo>
                  <a:lnTo>
                    <a:pt x="3410018" y="3305020"/>
                  </a:lnTo>
                  <a:lnTo>
                    <a:pt x="3367157" y="3325281"/>
                  </a:lnTo>
                  <a:lnTo>
                    <a:pt x="3322525" y="3341270"/>
                  </a:lnTo>
                  <a:lnTo>
                    <a:pt x="3276444" y="3352854"/>
                  </a:lnTo>
                  <a:lnTo>
                    <a:pt x="3229230" y="3359901"/>
                  </a:lnTo>
                  <a:lnTo>
                    <a:pt x="3181202" y="3362279"/>
                  </a:lnTo>
                  <a:close/>
                </a:path>
              </a:pathLst>
            </a:custGeom>
            <a:solidFill>
              <a:srgbClr val="03989D">
                <a:alpha val="65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5588" y="5754420"/>
              <a:ext cx="2028824" cy="15239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139877" y="1727778"/>
            <a:ext cx="10008235" cy="7683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2100" spc="120" dirty="0">
                <a:latin typeface="Trebuchet MS"/>
                <a:cs typeface="Trebuchet MS"/>
              </a:rPr>
              <a:t>В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45" dirty="0">
                <a:latin typeface="Trebuchet MS"/>
                <a:cs typeface="Trebuchet MS"/>
              </a:rPr>
              <a:t>основу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25" dirty="0">
                <a:latin typeface="Trebuchet MS"/>
                <a:cs typeface="Trebuchet MS"/>
              </a:rPr>
              <a:t>проекта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35" dirty="0">
                <a:latin typeface="Trebuchet MS"/>
                <a:cs typeface="Trebuchet MS"/>
              </a:rPr>
              <a:t>положен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40" dirty="0">
                <a:latin typeface="Trebuchet MS"/>
                <a:cs typeface="Trebuchet MS"/>
              </a:rPr>
              <a:t>многолетний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70" dirty="0">
                <a:latin typeface="Trebuchet MS"/>
                <a:cs typeface="Trebuchet MS"/>
              </a:rPr>
              <a:t>опыт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35" dirty="0">
                <a:latin typeface="Trebuchet MS"/>
                <a:cs typeface="Trebuchet MS"/>
              </a:rPr>
              <a:t>реализации</a:t>
            </a:r>
            <a:r>
              <a:rPr sz="2100" spc="-90" dirty="0">
                <a:latin typeface="Trebuchet MS"/>
                <a:cs typeface="Trebuchet MS"/>
              </a:rPr>
              <a:t> </a:t>
            </a:r>
            <a:r>
              <a:rPr sz="2100" spc="25" dirty="0">
                <a:latin typeface="Trebuchet MS"/>
                <a:cs typeface="Trebuchet MS"/>
              </a:rPr>
              <a:t>совместных</a:t>
            </a:r>
            <a:endParaRPr sz="2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2100" spc="45" dirty="0">
                <a:latin typeface="Trebuchet MS"/>
                <a:cs typeface="Trebuchet MS"/>
              </a:rPr>
              <a:t>грантовых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45" dirty="0">
                <a:latin typeface="Trebuchet MS"/>
                <a:cs typeface="Trebuchet MS"/>
              </a:rPr>
              <a:t>проектов</a:t>
            </a:r>
            <a:r>
              <a:rPr sz="2100" spc="-80" dirty="0">
                <a:latin typeface="Trebuchet MS"/>
                <a:cs typeface="Trebuchet MS"/>
              </a:rPr>
              <a:t> </a:t>
            </a:r>
            <a:r>
              <a:rPr sz="2100" spc="40" dirty="0">
                <a:latin typeface="Trebuchet MS"/>
                <a:cs typeface="Trebuchet MS"/>
              </a:rPr>
              <a:t>радиостанции</a:t>
            </a:r>
            <a:r>
              <a:rPr sz="2100" spc="-80" dirty="0">
                <a:latin typeface="Trebuchet MS"/>
                <a:cs typeface="Trebuchet MS"/>
              </a:rPr>
              <a:t> </a:t>
            </a:r>
            <a:r>
              <a:rPr sz="2100" spc="15" dirty="0">
                <a:latin typeface="Trebuchet MS"/>
                <a:cs typeface="Trebuchet MS"/>
              </a:rPr>
              <a:t>"Смоленская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40" dirty="0">
                <a:latin typeface="Trebuchet MS"/>
                <a:cs typeface="Trebuchet MS"/>
              </a:rPr>
              <a:t>весна"</a:t>
            </a:r>
            <a:r>
              <a:rPr sz="2100" spc="-80" dirty="0">
                <a:latin typeface="Trebuchet MS"/>
                <a:cs typeface="Trebuchet MS"/>
              </a:rPr>
              <a:t> </a:t>
            </a:r>
            <a:r>
              <a:rPr sz="2100" spc="55" dirty="0">
                <a:latin typeface="Trebuchet MS"/>
                <a:cs typeface="Trebuchet MS"/>
              </a:rPr>
              <a:t>и</a:t>
            </a:r>
            <a:r>
              <a:rPr sz="2100" spc="-80" dirty="0">
                <a:latin typeface="Trebuchet MS"/>
                <a:cs typeface="Trebuchet MS"/>
              </a:rPr>
              <a:t> </a:t>
            </a:r>
            <a:r>
              <a:rPr sz="2100" spc="20" dirty="0">
                <a:latin typeface="Trebuchet MS"/>
                <a:cs typeface="Trebuchet MS"/>
              </a:rPr>
              <a:t>Смоленской</a:t>
            </a:r>
            <a:r>
              <a:rPr sz="2100" spc="-85" dirty="0">
                <a:latin typeface="Trebuchet MS"/>
                <a:cs typeface="Trebuchet MS"/>
              </a:rPr>
              <a:t> </a:t>
            </a:r>
            <a:r>
              <a:rPr sz="2100" spc="5" dirty="0">
                <a:latin typeface="Trebuchet MS"/>
                <a:cs typeface="Trebuchet MS"/>
              </a:rPr>
              <a:t>епархии: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9163" y="2823953"/>
            <a:ext cx="5419725" cy="2324100"/>
          </a:xfrm>
          <a:custGeom>
            <a:avLst/>
            <a:gdLst/>
            <a:ahLst/>
            <a:cxnLst/>
            <a:rect l="l" t="t" r="r" b="b"/>
            <a:pathLst>
              <a:path w="5419725" h="2324100">
                <a:moveTo>
                  <a:pt x="4934373" y="2324100"/>
                </a:moveTo>
                <a:lnTo>
                  <a:pt x="485349" y="2324100"/>
                </a:lnTo>
                <a:lnTo>
                  <a:pt x="437378" y="2321718"/>
                </a:lnTo>
                <a:lnTo>
                  <a:pt x="390220" y="2314661"/>
                </a:lnTo>
                <a:lnTo>
                  <a:pt x="344192" y="2303061"/>
                </a:lnTo>
                <a:lnTo>
                  <a:pt x="299614" y="2287050"/>
                </a:lnTo>
                <a:lnTo>
                  <a:pt x="256802" y="2266760"/>
                </a:lnTo>
                <a:lnTo>
                  <a:pt x="216077" y="2242323"/>
                </a:lnTo>
                <a:lnTo>
                  <a:pt x="177755" y="2213873"/>
                </a:lnTo>
                <a:lnTo>
                  <a:pt x="142155" y="2181540"/>
                </a:lnTo>
                <a:lnTo>
                  <a:pt x="109914" y="2145839"/>
                </a:lnTo>
                <a:lnTo>
                  <a:pt x="81544" y="2107408"/>
                </a:lnTo>
                <a:lnTo>
                  <a:pt x="57177" y="2066567"/>
                </a:lnTo>
                <a:lnTo>
                  <a:pt x="36945" y="2023634"/>
                </a:lnTo>
                <a:lnTo>
                  <a:pt x="20979" y="1978929"/>
                </a:lnTo>
                <a:lnTo>
                  <a:pt x="9412" y="1932770"/>
                </a:lnTo>
                <a:lnTo>
                  <a:pt x="2374" y="1885478"/>
                </a:lnTo>
                <a:lnTo>
                  <a:pt x="0" y="1837371"/>
                </a:lnTo>
                <a:lnTo>
                  <a:pt x="0" y="486728"/>
                </a:lnTo>
                <a:lnTo>
                  <a:pt x="2374" y="438621"/>
                </a:lnTo>
                <a:lnTo>
                  <a:pt x="9412" y="391329"/>
                </a:lnTo>
                <a:lnTo>
                  <a:pt x="20979" y="345170"/>
                </a:lnTo>
                <a:lnTo>
                  <a:pt x="36945" y="300465"/>
                </a:lnTo>
                <a:lnTo>
                  <a:pt x="57177" y="257532"/>
                </a:lnTo>
                <a:lnTo>
                  <a:pt x="81544" y="216691"/>
                </a:lnTo>
                <a:lnTo>
                  <a:pt x="109914" y="178260"/>
                </a:lnTo>
                <a:lnTo>
                  <a:pt x="142155" y="142559"/>
                </a:lnTo>
                <a:lnTo>
                  <a:pt x="177755" y="110226"/>
                </a:lnTo>
                <a:lnTo>
                  <a:pt x="216077" y="81776"/>
                </a:lnTo>
                <a:lnTo>
                  <a:pt x="256802" y="57339"/>
                </a:lnTo>
                <a:lnTo>
                  <a:pt x="299614" y="37050"/>
                </a:lnTo>
                <a:lnTo>
                  <a:pt x="344192" y="21038"/>
                </a:lnTo>
                <a:lnTo>
                  <a:pt x="390220" y="9438"/>
                </a:lnTo>
                <a:lnTo>
                  <a:pt x="437378" y="2381"/>
                </a:lnTo>
                <a:lnTo>
                  <a:pt x="485349" y="0"/>
                </a:lnTo>
                <a:lnTo>
                  <a:pt x="4934373" y="0"/>
                </a:lnTo>
                <a:lnTo>
                  <a:pt x="4982343" y="2381"/>
                </a:lnTo>
                <a:lnTo>
                  <a:pt x="5029502" y="9438"/>
                </a:lnTo>
                <a:lnTo>
                  <a:pt x="5075529" y="21038"/>
                </a:lnTo>
                <a:lnTo>
                  <a:pt x="5120108" y="37050"/>
                </a:lnTo>
                <a:lnTo>
                  <a:pt x="5162919" y="57339"/>
                </a:lnTo>
                <a:lnTo>
                  <a:pt x="5203645" y="81776"/>
                </a:lnTo>
                <a:lnTo>
                  <a:pt x="5241967" y="110226"/>
                </a:lnTo>
                <a:lnTo>
                  <a:pt x="5277566" y="142559"/>
                </a:lnTo>
                <a:lnTo>
                  <a:pt x="5309808" y="178260"/>
                </a:lnTo>
                <a:lnTo>
                  <a:pt x="5338177" y="216691"/>
                </a:lnTo>
                <a:lnTo>
                  <a:pt x="5362544" y="257532"/>
                </a:lnTo>
                <a:lnTo>
                  <a:pt x="5382777" y="300465"/>
                </a:lnTo>
                <a:lnTo>
                  <a:pt x="5398742" y="345170"/>
                </a:lnTo>
                <a:lnTo>
                  <a:pt x="5410310" y="391329"/>
                </a:lnTo>
                <a:lnTo>
                  <a:pt x="5417347" y="438621"/>
                </a:lnTo>
                <a:lnTo>
                  <a:pt x="5419722" y="486728"/>
                </a:lnTo>
                <a:lnTo>
                  <a:pt x="5419722" y="1837371"/>
                </a:lnTo>
                <a:lnTo>
                  <a:pt x="5417347" y="1885478"/>
                </a:lnTo>
                <a:lnTo>
                  <a:pt x="5410310" y="1932770"/>
                </a:lnTo>
                <a:lnTo>
                  <a:pt x="5398742" y="1978929"/>
                </a:lnTo>
                <a:lnTo>
                  <a:pt x="5382777" y="2023634"/>
                </a:lnTo>
                <a:lnTo>
                  <a:pt x="5362544" y="2066567"/>
                </a:lnTo>
                <a:lnTo>
                  <a:pt x="5338177" y="2107408"/>
                </a:lnTo>
                <a:lnTo>
                  <a:pt x="5309808" y="2145839"/>
                </a:lnTo>
                <a:lnTo>
                  <a:pt x="5277566" y="2181540"/>
                </a:lnTo>
                <a:lnTo>
                  <a:pt x="5241967" y="2213873"/>
                </a:lnTo>
                <a:lnTo>
                  <a:pt x="5203645" y="2242323"/>
                </a:lnTo>
                <a:lnTo>
                  <a:pt x="5162919" y="2266760"/>
                </a:lnTo>
                <a:lnTo>
                  <a:pt x="5120108" y="2287050"/>
                </a:lnTo>
                <a:lnTo>
                  <a:pt x="5075529" y="2303061"/>
                </a:lnTo>
                <a:lnTo>
                  <a:pt x="5029502" y="2314661"/>
                </a:lnTo>
                <a:lnTo>
                  <a:pt x="4982343" y="2321718"/>
                </a:lnTo>
                <a:lnTo>
                  <a:pt x="4934373" y="2324100"/>
                </a:lnTo>
                <a:close/>
              </a:path>
            </a:pathLst>
          </a:custGeom>
          <a:solidFill>
            <a:srgbClr val="03989D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85547" y="2995943"/>
            <a:ext cx="5332095" cy="1535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900" b="1" spc="114" dirty="0">
                <a:solidFill>
                  <a:srgbClr val="333332"/>
                </a:solidFill>
                <a:latin typeface="Trebuchet MS"/>
                <a:cs typeface="Trebuchet MS"/>
              </a:rPr>
              <a:t>"Азбука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333332"/>
                </a:solidFill>
                <a:latin typeface="Trebuchet MS"/>
                <a:cs typeface="Trebuchet MS"/>
              </a:rPr>
              <a:t>Православия"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0" dirty="0">
                <a:solidFill>
                  <a:srgbClr val="333332"/>
                </a:solidFill>
                <a:latin typeface="Trebuchet MS"/>
                <a:cs typeface="Trebuchet MS"/>
              </a:rPr>
              <a:t>(с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5" dirty="0">
                <a:solidFill>
                  <a:srgbClr val="333332"/>
                </a:solidFill>
                <a:latin typeface="Trebuchet MS"/>
                <a:cs typeface="Trebuchet MS"/>
              </a:rPr>
              <a:t>2018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05" dirty="0">
                <a:solidFill>
                  <a:srgbClr val="333332"/>
                </a:solidFill>
                <a:latin typeface="Trebuchet MS"/>
                <a:cs typeface="Trebuchet MS"/>
              </a:rPr>
              <a:t>по</a:t>
            </a:r>
            <a:r>
              <a:rPr sz="1900" b="1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5" dirty="0">
                <a:solidFill>
                  <a:srgbClr val="333332"/>
                </a:solidFill>
                <a:latin typeface="Trebuchet MS"/>
                <a:cs typeface="Trebuchet MS"/>
              </a:rPr>
              <a:t>2019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40" dirty="0">
                <a:solidFill>
                  <a:srgbClr val="333332"/>
                </a:solidFill>
                <a:latin typeface="Trebuchet MS"/>
                <a:cs typeface="Trebuchet MS"/>
              </a:rPr>
              <a:t>гг.)</a:t>
            </a:r>
            <a:endParaRPr sz="1900">
              <a:latin typeface="Trebuchet MS"/>
              <a:cs typeface="Trebuchet MS"/>
            </a:endParaRPr>
          </a:p>
          <a:p>
            <a:pPr marL="12700" marR="5080" algn="ctr">
              <a:lnSpc>
                <a:spcPct val="115399"/>
              </a:lnSpc>
              <a:spcBef>
                <a:spcPts val="105"/>
              </a:spcBef>
            </a:pP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Просветительский </a:t>
            </a:r>
            <a:r>
              <a:rPr sz="1300" spc="70" dirty="0">
                <a:solidFill>
                  <a:srgbClr val="333332"/>
                </a:solidFill>
                <a:latin typeface="Tahoma"/>
                <a:cs typeface="Tahoma"/>
              </a:rPr>
              <a:t>семейный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проект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"Азбука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Православия"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направлен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на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развитие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интереса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к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православной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культуре,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традициям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РПЦ,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ее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Таинствам,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обрядам,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вовлечению молодых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людей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300" spc="-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социально</a:t>
            </a:r>
            <a:r>
              <a:rPr sz="1300" spc="-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значимую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деятельность</a:t>
            </a:r>
            <a:r>
              <a:rPr sz="1300" spc="-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через</a:t>
            </a:r>
            <a:r>
              <a:rPr sz="1300" spc="-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ознакомление </a:t>
            </a:r>
            <a:r>
              <a:rPr sz="1300" spc="-39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15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1300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проектами,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осуществляемыми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Смоленской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епархией.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834822" y="2823953"/>
            <a:ext cx="5419725" cy="2324100"/>
          </a:xfrm>
          <a:custGeom>
            <a:avLst/>
            <a:gdLst/>
            <a:ahLst/>
            <a:cxnLst/>
            <a:rect l="l" t="t" r="r" b="b"/>
            <a:pathLst>
              <a:path w="5419725" h="2324100">
                <a:moveTo>
                  <a:pt x="4934373" y="2324100"/>
                </a:moveTo>
                <a:lnTo>
                  <a:pt x="485349" y="2324100"/>
                </a:lnTo>
                <a:lnTo>
                  <a:pt x="437378" y="2321718"/>
                </a:lnTo>
                <a:lnTo>
                  <a:pt x="390220" y="2314661"/>
                </a:lnTo>
                <a:lnTo>
                  <a:pt x="344192" y="2303061"/>
                </a:lnTo>
                <a:lnTo>
                  <a:pt x="299614" y="2287050"/>
                </a:lnTo>
                <a:lnTo>
                  <a:pt x="256802" y="2266760"/>
                </a:lnTo>
                <a:lnTo>
                  <a:pt x="216077" y="2242323"/>
                </a:lnTo>
                <a:lnTo>
                  <a:pt x="177755" y="2213873"/>
                </a:lnTo>
                <a:lnTo>
                  <a:pt x="142155" y="2181540"/>
                </a:lnTo>
                <a:lnTo>
                  <a:pt x="109914" y="2145839"/>
                </a:lnTo>
                <a:lnTo>
                  <a:pt x="81544" y="2107408"/>
                </a:lnTo>
                <a:lnTo>
                  <a:pt x="57177" y="2066567"/>
                </a:lnTo>
                <a:lnTo>
                  <a:pt x="36945" y="2023634"/>
                </a:lnTo>
                <a:lnTo>
                  <a:pt x="20979" y="1978929"/>
                </a:lnTo>
                <a:lnTo>
                  <a:pt x="9412" y="1932770"/>
                </a:lnTo>
                <a:lnTo>
                  <a:pt x="2374" y="1885478"/>
                </a:lnTo>
                <a:lnTo>
                  <a:pt x="0" y="1837371"/>
                </a:lnTo>
                <a:lnTo>
                  <a:pt x="0" y="486728"/>
                </a:lnTo>
                <a:lnTo>
                  <a:pt x="2374" y="438621"/>
                </a:lnTo>
                <a:lnTo>
                  <a:pt x="9412" y="391329"/>
                </a:lnTo>
                <a:lnTo>
                  <a:pt x="20979" y="345170"/>
                </a:lnTo>
                <a:lnTo>
                  <a:pt x="36945" y="300465"/>
                </a:lnTo>
                <a:lnTo>
                  <a:pt x="57177" y="257532"/>
                </a:lnTo>
                <a:lnTo>
                  <a:pt x="81544" y="216691"/>
                </a:lnTo>
                <a:lnTo>
                  <a:pt x="109914" y="178260"/>
                </a:lnTo>
                <a:lnTo>
                  <a:pt x="142155" y="142559"/>
                </a:lnTo>
                <a:lnTo>
                  <a:pt x="177755" y="110226"/>
                </a:lnTo>
                <a:lnTo>
                  <a:pt x="216077" y="81776"/>
                </a:lnTo>
                <a:lnTo>
                  <a:pt x="256802" y="57339"/>
                </a:lnTo>
                <a:lnTo>
                  <a:pt x="299614" y="37050"/>
                </a:lnTo>
                <a:lnTo>
                  <a:pt x="344192" y="21038"/>
                </a:lnTo>
                <a:lnTo>
                  <a:pt x="390220" y="9438"/>
                </a:lnTo>
                <a:lnTo>
                  <a:pt x="437378" y="2381"/>
                </a:lnTo>
                <a:lnTo>
                  <a:pt x="485349" y="0"/>
                </a:lnTo>
                <a:lnTo>
                  <a:pt x="4934373" y="0"/>
                </a:lnTo>
                <a:lnTo>
                  <a:pt x="4982343" y="2381"/>
                </a:lnTo>
                <a:lnTo>
                  <a:pt x="5029502" y="9438"/>
                </a:lnTo>
                <a:lnTo>
                  <a:pt x="5075529" y="21038"/>
                </a:lnTo>
                <a:lnTo>
                  <a:pt x="5120108" y="37050"/>
                </a:lnTo>
                <a:lnTo>
                  <a:pt x="5162919" y="57339"/>
                </a:lnTo>
                <a:lnTo>
                  <a:pt x="5203645" y="81776"/>
                </a:lnTo>
                <a:lnTo>
                  <a:pt x="5241967" y="110226"/>
                </a:lnTo>
                <a:lnTo>
                  <a:pt x="5277566" y="142559"/>
                </a:lnTo>
                <a:lnTo>
                  <a:pt x="5309808" y="178260"/>
                </a:lnTo>
                <a:lnTo>
                  <a:pt x="5338177" y="216691"/>
                </a:lnTo>
                <a:lnTo>
                  <a:pt x="5362544" y="257532"/>
                </a:lnTo>
                <a:lnTo>
                  <a:pt x="5382777" y="300465"/>
                </a:lnTo>
                <a:lnTo>
                  <a:pt x="5398742" y="345170"/>
                </a:lnTo>
                <a:lnTo>
                  <a:pt x="5410310" y="391329"/>
                </a:lnTo>
                <a:lnTo>
                  <a:pt x="5417347" y="438621"/>
                </a:lnTo>
                <a:lnTo>
                  <a:pt x="5419722" y="486728"/>
                </a:lnTo>
                <a:lnTo>
                  <a:pt x="5419722" y="1837371"/>
                </a:lnTo>
                <a:lnTo>
                  <a:pt x="5417347" y="1885478"/>
                </a:lnTo>
                <a:lnTo>
                  <a:pt x="5410310" y="1932770"/>
                </a:lnTo>
                <a:lnTo>
                  <a:pt x="5398742" y="1978929"/>
                </a:lnTo>
                <a:lnTo>
                  <a:pt x="5382777" y="2023634"/>
                </a:lnTo>
                <a:lnTo>
                  <a:pt x="5362544" y="2066567"/>
                </a:lnTo>
                <a:lnTo>
                  <a:pt x="5338177" y="2107408"/>
                </a:lnTo>
                <a:lnTo>
                  <a:pt x="5309808" y="2145839"/>
                </a:lnTo>
                <a:lnTo>
                  <a:pt x="5277566" y="2181540"/>
                </a:lnTo>
                <a:lnTo>
                  <a:pt x="5241967" y="2213873"/>
                </a:lnTo>
                <a:lnTo>
                  <a:pt x="5203645" y="2242323"/>
                </a:lnTo>
                <a:lnTo>
                  <a:pt x="5162919" y="2266760"/>
                </a:lnTo>
                <a:lnTo>
                  <a:pt x="5120108" y="2287050"/>
                </a:lnTo>
                <a:lnTo>
                  <a:pt x="5075529" y="2303061"/>
                </a:lnTo>
                <a:lnTo>
                  <a:pt x="5029502" y="2314661"/>
                </a:lnTo>
                <a:lnTo>
                  <a:pt x="4982343" y="2321718"/>
                </a:lnTo>
                <a:lnTo>
                  <a:pt x="4934373" y="2324100"/>
                </a:lnTo>
                <a:close/>
              </a:path>
            </a:pathLst>
          </a:custGeom>
          <a:solidFill>
            <a:srgbClr val="03989D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874657" y="2995943"/>
            <a:ext cx="5344795" cy="17640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900" b="1" spc="120" dirty="0">
                <a:solidFill>
                  <a:srgbClr val="333332"/>
                </a:solidFill>
                <a:latin typeface="Trebuchet MS"/>
                <a:cs typeface="Trebuchet MS"/>
              </a:rPr>
              <a:t>"Место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25" dirty="0">
                <a:solidFill>
                  <a:srgbClr val="333332"/>
                </a:solidFill>
                <a:latin typeface="Trebuchet MS"/>
                <a:cs typeface="Trebuchet MS"/>
              </a:rPr>
              <a:t>притяжения"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0" dirty="0">
                <a:solidFill>
                  <a:srgbClr val="333332"/>
                </a:solidFill>
                <a:latin typeface="Trebuchet MS"/>
                <a:cs typeface="Trebuchet MS"/>
              </a:rPr>
              <a:t>(с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5" dirty="0">
                <a:solidFill>
                  <a:srgbClr val="333332"/>
                </a:solidFill>
                <a:latin typeface="Trebuchet MS"/>
                <a:cs typeface="Trebuchet MS"/>
              </a:rPr>
              <a:t>2019</a:t>
            </a:r>
            <a:r>
              <a:rPr sz="1900" b="1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05" dirty="0">
                <a:solidFill>
                  <a:srgbClr val="333332"/>
                </a:solidFill>
                <a:latin typeface="Trebuchet MS"/>
                <a:cs typeface="Trebuchet MS"/>
              </a:rPr>
              <a:t>по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5" dirty="0">
                <a:solidFill>
                  <a:srgbClr val="333332"/>
                </a:solidFill>
                <a:latin typeface="Trebuchet MS"/>
                <a:cs typeface="Trebuchet MS"/>
              </a:rPr>
              <a:t>2020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40" dirty="0">
                <a:solidFill>
                  <a:srgbClr val="333332"/>
                </a:solidFill>
                <a:latin typeface="Trebuchet MS"/>
                <a:cs typeface="Trebuchet MS"/>
              </a:rPr>
              <a:t>гг.)</a:t>
            </a:r>
            <a:endParaRPr sz="1900">
              <a:latin typeface="Trebuchet MS"/>
              <a:cs typeface="Trebuchet MS"/>
            </a:endParaRPr>
          </a:p>
          <a:p>
            <a:pPr marL="12700" marR="5080" indent="42545" algn="ctr">
              <a:lnSpc>
                <a:spcPct val="115399"/>
              </a:lnSpc>
              <a:spcBef>
                <a:spcPts val="105"/>
              </a:spcBef>
            </a:pP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Проект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направлен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на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содействие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развитию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православного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культурно-познавательного</a:t>
            </a:r>
            <a:r>
              <a:rPr sz="1300" spc="-8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туризма,</a:t>
            </a:r>
            <a:r>
              <a:rPr sz="1300" spc="-8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формированию</a:t>
            </a:r>
            <a:r>
              <a:rPr sz="1300" spc="-8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" dirty="0">
                <a:solidFill>
                  <a:srgbClr val="333332"/>
                </a:solidFill>
                <a:latin typeface="Tahoma"/>
                <a:cs typeface="Tahoma"/>
              </a:rPr>
              <a:t>у</a:t>
            </a:r>
            <a:r>
              <a:rPr sz="1300" spc="-8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70" dirty="0">
                <a:solidFill>
                  <a:srgbClr val="333332"/>
                </a:solidFill>
                <a:latin typeface="Tahoma"/>
                <a:cs typeface="Tahoma"/>
              </a:rPr>
              <a:t>широкого </a:t>
            </a:r>
            <a:r>
              <a:rPr sz="1300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круга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слушателей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радиоканала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"Смоленская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весна"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интереса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к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70" dirty="0">
                <a:solidFill>
                  <a:srgbClr val="333332"/>
                </a:solidFill>
                <a:latin typeface="Tahoma"/>
                <a:cs typeface="Tahoma"/>
              </a:rPr>
              <a:t>посещению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туристических объектов,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связанных </a:t>
            </a:r>
            <a:r>
              <a:rPr sz="1300" spc="15" dirty="0">
                <a:solidFill>
                  <a:srgbClr val="333332"/>
                </a:solidFill>
                <a:latin typeface="Tahoma"/>
                <a:cs typeface="Tahoma"/>
              </a:rPr>
              <a:t>с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православной </a:t>
            </a:r>
            <a:r>
              <a:rPr sz="1300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культурой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историей,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как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 Смоленской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области, </a:t>
            </a:r>
            <a:r>
              <a:rPr sz="1300" spc="15" dirty="0">
                <a:solidFill>
                  <a:srgbClr val="333332"/>
                </a:solidFill>
                <a:latin typeface="Tahoma"/>
                <a:cs typeface="Tahoma"/>
              </a:rPr>
              <a:t>так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за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пределами</a:t>
            </a:r>
            <a:r>
              <a:rPr sz="1300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нашего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региона.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4283" y="5613578"/>
            <a:ext cx="5074285" cy="1535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900" b="1" spc="145" dirty="0">
                <a:solidFill>
                  <a:srgbClr val="333332"/>
                </a:solidFill>
                <a:latin typeface="Trebuchet MS"/>
                <a:cs typeface="Trebuchet MS"/>
              </a:rPr>
              <a:t>"Дом</a:t>
            </a:r>
            <a:r>
              <a:rPr sz="1900" b="1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333332"/>
                </a:solidFill>
                <a:latin typeface="Trebuchet MS"/>
                <a:cs typeface="Trebuchet MS"/>
              </a:rPr>
              <a:t>Православия"</a:t>
            </a:r>
            <a:r>
              <a:rPr sz="1900" b="1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40" dirty="0">
                <a:solidFill>
                  <a:srgbClr val="333332"/>
                </a:solidFill>
                <a:latin typeface="Trebuchet MS"/>
                <a:cs typeface="Trebuchet MS"/>
              </a:rPr>
              <a:t>(2021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30" dirty="0">
                <a:solidFill>
                  <a:srgbClr val="333332"/>
                </a:solidFill>
                <a:latin typeface="Trebuchet MS"/>
                <a:cs typeface="Trebuchet MS"/>
              </a:rPr>
              <a:t>год)</a:t>
            </a:r>
            <a:endParaRPr sz="1900">
              <a:latin typeface="Trebuchet MS"/>
              <a:cs typeface="Trebuchet MS"/>
            </a:endParaRPr>
          </a:p>
          <a:p>
            <a:pPr marL="12700" marR="5080" algn="ctr">
              <a:lnSpc>
                <a:spcPct val="115399"/>
              </a:lnSpc>
              <a:spcBef>
                <a:spcPts val="105"/>
              </a:spcBef>
            </a:pPr>
            <a:r>
              <a:rPr sz="1300" b="1" spc="50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росветительский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проект "Дом православия"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направлен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на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75" dirty="0">
                <a:solidFill>
                  <a:srgbClr val="333332"/>
                </a:solidFill>
                <a:latin typeface="Tahoma"/>
                <a:cs typeface="Tahoma"/>
              </a:rPr>
              <a:t>повышение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образовательного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уровня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слушателей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300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вопросах </a:t>
            </a:r>
            <a:r>
              <a:rPr sz="1300" spc="-39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христианской</a:t>
            </a:r>
            <a:r>
              <a:rPr sz="1300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истории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содействие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воспитанию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детей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духе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православных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ценностей, культуры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традиций,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заполнение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пробелов</a:t>
            </a:r>
            <a:r>
              <a:rPr sz="1300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знаниях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75" dirty="0">
                <a:solidFill>
                  <a:srgbClr val="333332"/>
                </a:solidFill>
                <a:latin typeface="Tahoma"/>
                <a:cs typeface="Tahoma"/>
              </a:rPr>
              <a:t>о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Православии.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31785" y="5633822"/>
            <a:ext cx="5031105" cy="230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180975" algn="ctr">
              <a:lnSpc>
                <a:spcPct val="115100"/>
              </a:lnSpc>
              <a:spcBef>
                <a:spcPts val="100"/>
              </a:spcBef>
            </a:pPr>
            <a:r>
              <a:rPr sz="1900" b="1" spc="150" dirty="0">
                <a:solidFill>
                  <a:srgbClr val="333332"/>
                </a:solidFill>
                <a:latin typeface="Trebuchet MS"/>
                <a:cs typeface="Trebuchet MS"/>
              </a:rPr>
              <a:t>Пилотный</a:t>
            </a:r>
            <a:r>
              <a:rPr sz="1900" b="1" spc="-9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95" dirty="0">
                <a:solidFill>
                  <a:srgbClr val="333332"/>
                </a:solidFill>
                <a:latin typeface="Trebuchet MS"/>
                <a:cs typeface="Trebuchet MS"/>
              </a:rPr>
              <a:t>проект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14" dirty="0">
                <a:solidFill>
                  <a:srgbClr val="333332"/>
                </a:solidFill>
                <a:latin typeface="Trebuchet MS"/>
                <a:cs typeface="Trebuchet MS"/>
              </a:rPr>
              <a:t>"Культурный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333332"/>
                </a:solidFill>
                <a:latin typeface="Trebuchet MS"/>
                <a:cs typeface="Trebuchet MS"/>
              </a:rPr>
              <a:t>код" </a:t>
            </a:r>
            <a:r>
              <a:rPr sz="1900" b="1" spc="-5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333332"/>
                </a:solidFill>
                <a:latin typeface="Trebuchet MS"/>
                <a:cs typeface="Trebuchet MS"/>
              </a:rPr>
              <a:t>(Апрель-ноябрь</a:t>
            </a:r>
            <a:r>
              <a:rPr sz="19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-35" dirty="0">
                <a:solidFill>
                  <a:srgbClr val="333332"/>
                </a:solidFill>
                <a:latin typeface="Trebuchet MS"/>
                <a:cs typeface="Trebuchet MS"/>
              </a:rPr>
              <a:t>2022</a:t>
            </a:r>
            <a:r>
              <a:rPr sz="1900" b="1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b="1" spc="50" dirty="0">
                <a:solidFill>
                  <a:srgbClr val="333332"/>
                </a:solidFill>
                <a:latin typeface="Trebuchet MS"/>
                <a:cs typeface="Trebuchet MS"/>
              </a:rPr>
              <a:t>года)</a:t>
            </a:r>
            <a:endParaRPr sz="1900">
              <a:latin typeface="Trebuchet MS"/>
              <a:cs typeface="Trebuchet MS"/>
            </a:endParaRPr>
          </a:p>
          <a:p>
            <a:pPr marL="12700" marR="5080" algn="ctr">
              <a:lnSpc>
                <a:spcPct val="115399"/>
              </a:lnSpc>
              <a:spcBef>
                <a:spcPts val="105"/>
              </a:spcBef>
            </a:pP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Коллаборация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светских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православных</a:t>
            </a:r>
            <a:r>
              <a:rPr sz="1300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70" dirty="0">
                <a:solidFill>
                  <a:srgbClr val="333332"/>
                </a:solidFill>
                <a:latin typeface="Tahoma"/>
                <a:cs typeface="Tahoma"/>
              </a:rPr>
              <a:t>медийных</a:t>
            </a:r>
            <a:r>
              <a:rPr sz="1300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площадок </a:t>
            </a:r>
            <a:r>
              <a:rPr sz="1300" spc="-39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Смоленской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области: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радиоканала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"Смоленская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весна",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печатного издания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"Смоленская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газета" </a:t>
            </a:r>
            <a:r>
              <a:rPr sz="1300" spc="9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Смоленской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митрополии. </a:t>
            </a:r>
            <a:r>
              <a:rPr sz="1300" spc="15" dirty="0">
                <a:solidFill>
                  <a:srgbClr val="333332"/>
                </a:solidFill>
                <a:latin typeface="Tahoma"/>
                <a:cs typeface="Tahoma"/>
              </a:rPr>
              <a:t>Для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сохранения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высокого уровня </a:t>
            </a:r>
            <a:r>
              <a:rPr sz="1300" spc="45" dirty="0">
                <a:solidFill>
                  <a:srgbClr val="333332"/>
                </a:solidFill>
                <a:latin typeface="Tahoma"/>
                <a:cs typeface="Tahoma"/>
              </a:rPr>
              <a:t>интереса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к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333332"/>
                </a:solidFill>
                <a:latin typeface="Tahoma"/>
                <a:cs typeface="Tahoma"/>
              </a:rPr>
              <a:t>православной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культуре </a:t>
            </a:r>
            <a:r>
              <a:rPr sz="1300" spc="5" dirty="0">
                <a:solidFill>
                  <a:srgbClr val="333332"/>
                </a:solidFill>
                <a:latin typeface="Tahoma"/>
                <a:cs typeface="Tahoma"/>
              </a:rPr>
              <a:t>у </a:t>
            </a:r>
            <a:r>
              <a:rPr sz="1300" spc="35" dirty="0">
                <a:solidFill>
                  <a:srgbClr val="333332"/>
                </a:solidFill>
                <a:latin typeface="Tahoma"/>
                <a:cs typeface="Tahoma"/>
              </a:rPr>
              <a:t>слушателей </a:t>
            </a:r>
            <a:r>
              <a:rPr sz="1300" spc="30" dirty="0">
                <a:solidFill>
                  <a:srgbClr val="333332"/>
                </a:solidFill>
                <a:latin typeface="Tahoma"/>
                <a:cs typeface="Tahoma"/>
              </a:rPr>
              <a:t>радио,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а </a:t>
            </a:r>
            <a:r>
              <a:rPr sz="1300" spc="20" dirty="0">
                <a:solidFill>
                  <a:srgbClr val="333332"/>
                </a:solidFill>
                <a:latin typeface="Tahoma"/>
                <a:cs typeface="Tahoma"/>
              </a:rPr>
              <a:t>также для </a:t>
            </a:r>
            <a:r>
              <a:rPr sz="1300" spc="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60" dirty="0">
                <a:solidFill>
                  <a:srgbClr val="333332"/>
                </a:solidFill>
                <a:latin typeface="Tahoma"/>
                <a:cs typeface="Tahoma"/>
              </a:rPr>
              <a:t>привлечения </a:t>
            </a:r>
            <a:r>
              <a:rPr sz="1300" spc="75" dirty="0">
                <a:solidFill>
                  <a:srgbClr val="333332"/>
                </a:solidFill>
                <a:latin typeface="Tahoma"/>
                <a:cs typeface="Tahoma"/>
              </a:rPr>
              <a:t>новой </a:t>
            </a:r>
            <a:r>
              <a:rPr sz="1300" spc="50" dirty="0">
                <a:solidFill>
                  <a:srgbClr val="333332"/>
                </a:solidFill>
                <a:latin typeface="Tahoma"/>
                <a:cs typeface="Tahoma"/>
              </a:rPr>
              <a:t>аудитории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используются </a:t>
            </a:r>
            <a:r>
              <a:rPr sz="1300" spc="65" dirty="0">
                <a:solidFill>
                  <a:srgbClr val="333332"/>
                </a:solidFill>
                <a:latin typeface="Tahoma"/>
                <a:cs typeface="Tahoma"/>
              </a:rPr>
              <a:t>современные </a:t>
            </a:r>
            <a:r>
              <a:rPr sz="1300" spc="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spc="40" dirty="0">
                <a:solidFill>
                  <a:srgbClr val="333332"/>
                </a:solidFill>
                <a:latin typeface="Tahoma"/>
                <a:cs typeface="Tahoma"/>
              </a:rPr>
              <a:t>технологии.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78212" y="4127444"/>
            <a:ext cx="353187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marR="42545" indent="59055" algn="ctr">
              <a:lnSpc>
                <a:spcPct val="114599"/>
              </a:lnSpc>
              <a:spcBef>
                <a:spcPts val="100"/>
              </a:spcBef>
            </a:pPr>
            <a:r>
              <a:rPr sz="1800" b="1" spc="50" dirty="0">
                <a:solidFill>
                  <a:srgbClr val="333332"/>
                </a:solidFill>
                <a:latin typeface="Trebuchet MS"/>
                <a:cs typeface="Trebuchet MS"/>
              </a:rPr>
              <a:t>Все</a:t>
            </a:r>
            <a:r>
              <a:rPr sz="1800" b="1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105" dirty="0">
                <a:solidFill>
                  <a:srgbClr val="333332"/>
                </a:solidFill>
                <a:latin typeface="Trebuchet MS"/>
                <a:cs typeface="Trebuchet MS"/>
              </a:rPr>
              <a:t>проекты</a:t>
            </a:r>
            <a:r>
              <a:rPr sz="1800" b="1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-85" dirty="0">
                <a:solidFill>
                  <a:srgbClr val="333332"/>
                </a:solidFill>
                <a:latin typeface="Trebuchet MS"/>
                <a:cs typeface="Trebuchet MS"/>
              </a:rPr>
              <a:t>-</a:t>
            </a:r>
            <a:r>
              <a:rPr sz="1800" b="1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333332"/>
                </a:solidFill>
                <a:latin typeface="Trebuchet MS"/>
                <a:cs typeface="Trebuchet MS"/>
              </a:rPr>
              <a:t>победители  </a:t>
            </a:r>
            <a:r>
              <a:rPr sz="1800" b="1" spc="100" dirty="0">
                <a:solidFill>
                  <a:srgbClr val="333332"/>
                </a:solidFill>
                <a:latin typeface="Trebuchet MS"/>
                <a:cs typeface="Trebuchet MS"/>
              </a:rPr>
              <a:t>Международного</a:t>
            </a:r>
            <a:r>
              <a:rPr sz="1800" b="1" spc="-1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333332"/>
                </a:solidFill>
                <a:latin typeface="Trebuchet MS"/>
                <a:cs typeface="Trebuchet MS"/>
              </a:rPr>
              <a:t>открытого </a:t>
            </a:r>
            <a:r>
              <a:rPr sz="1800" b="1" spc="-5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333332"/>
                </a:solidFill>
                <a:latin typeface="Trebuchet MS"/>
                <a:cs typeface="Trebuchet MS"/>
              </a:rPr>
              <a:t>грантового</a:t>
            </a:r>
            <a:r>
              <a:rPr sz="1800" b="1" spc="-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333332"/>
                </a:solidFill>
                <a:latin typeface="Trebuchet MS"/>
                <a:cs typeface="Trebuchet MS"/>
              </a:rPr>
              <a:t>конкурса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b="1" spc="110" dirty="0">
                <a:solidFill>
                  <a:srgbClr val="333332"/>
                </a:solidFill>
                <a:latin typeface="Trebuchet MS"/>
                <a:cs typeface="Trebuchet MS"/>
              </a:rPr>
              <a:t>"Православная</a:t>
            </a:r>
            <a:r>
              <a:rPr sz="1800" b="1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800" b="1" spc="165" dirty="0">
                <a:solidFill>
                  <a:srgbClr val="333332"/>
                </a:solidFill>
                <a:latin typeface="Trebuchet MS"/>
                <a:cs typeface="Trebuchet MS"/>
              </a:rPr>
              <a:t>инициатива"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707E077-0F75-4A59-9053-86A4477F5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57" y="7643862"/>
            <a:ext cx="3667125" cy="20374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9F3527D-D84C-4AF0-BFB9-6C5A1FEC4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515547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244" y="254984"/>
            <a:ext cx="384746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200" dirty="0">
                <a:solidFill>
                  <a:srgbClr val="FFFFFF"/>
                </a:solidFill>
              </a:rPr>
              <a:t>КОМАНДА</a:t>
            </a:r>
            <a:r>
              <a:rPr sz="2650" spc="-30" dirty="0">
                <a:solidFill>
                  <a:srgbClr val="FFFFFF"/>
                </a:solidFill>
              </a:rPr>
              <a:t> </a:t>
            </a:r>
            <a:r>
              <a:rPr sz="2650" spc="165" dirty="0">
                <a:solidFill>
                  <a:srgbClr val="FFFFFF"/>
                </a:solidFill>
              </a:rPr>
              <a:t>ПРОЕКТА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6935000" y="1119693"/>
            <a:ext cx="4314825" cy="828675"/>
          </a:xfrm>
          <a:custGeom>
            <a:avLst/>
            <a:gdLst/>
            <a:ahLst/>
            <a:cxnLst/>
            <a:rect l="l" t="t" r="r" b="b"/>
            <a:pathLst>
              <a:path w="4314825" h="828675">
                <a:moveTo>
                  <a:pt x="4157381" y="828674"/>
                </a:moveTo>
                <a:lnTo>
                  <a:pt x="156852" y="828674"/>
                </a:lnTo>
                <a:lnTo>
                  <a:pt x="107351" y="820694"/>
                </a:lnTo>
                <a:lnTo>
                  <a:pt x="64303" y="798485"/>
                </a:lnTo>
                <a:lnTo>
                  <a:pt x="30320" y="764650"/>
                </a:lnTo>
                <a:lnTo>
                  <a:pt x="8015" y="721788"/>
                </a:lnTo>
                <a:lnTo>
                  <a:pt x="0" y="672501"/>
                </a:lnTo>
                <a:lnTo>
                  <a:pt x="0" y="156173"/>
                </a:lnTo>
                <a:lnTo>
                  <a:pt x="8015" y="106886"/>
                </a:lnTo>
                <a:lnTo>
                  <a:pt x="30320" y="64024"/>
                </a:lnTo>
                <a:lnTo>
                  <a:pt x="64303" y="30189"/>
                </a:lnTo>
                <a:lnTo>
                  <a:pt x="107351" y="7980"/>
                </a:lnTo>
                <a:lnTo>
                  <a:pt x="156852" y="0"/>
                </a:lnTo>
                <a:lnTo>
                  <a:pt x="4157381" y="0"/>
                </a:lnTo>
                <a:lnTo>
                  <a:pt x="4206882" y="7980"/>
                </a:lnTo>
                <a:lnTo>
                  <a:pt x="4249931" y="30189"/>
                </a:lnTo>
                <a:lnTo>
                  <a:pt x="4283913" y="64024"/>
                </a:lnTo>
                <a:lnTo>
                  <a:pt x="4306218" y="106886"/>
                </a:lnTo>
                <a:lnTo>
                  <a:pt x="4314234" y="156173"/>
                </a:lnTo>
                <a:lnTo>
                  <a:pt x="4314234" y="672501"/>
                </a:lnTo>
                <a:lnTo>
                  <a:pt x="4306218" y="721788"/>
                </a:lnTo>
                <a:lnTo>
                  <a:pt x="4283913" y="764650"/>
                </a:lnTo>
                <a:lnTo>
                  <a:pt x="4249931" y="798485"/>
                </a:lnTo>
                <a:lnTo>
                  <a:pt x="4206882" y="820694"/>
                </a:lnTo>
                <a:lnTo>
                  <a:pt x="4157381" y="82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8324" y="2229376"/>
            <a:ext cx="1529392" cy="15293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5552" y="2304645"/>
            <a:ext cx="1529392" cy="15293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59895" y="2304645"/>
            <a:ext cx="1529392" cy="152938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94237" y="2304645"/>
            <a:ext cx="1529392" cy="152938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428581" y="2304645"/>
            <a:ext cx="1529392" cy="15293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19650" y="6700653"/>
            <a:ext cx="1529392" cy="152938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56879" y="6775915"/>
            <a:ext cx="1529393" cy="15293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91221" y="6775915"/>
            <a:ext cx="1529392" cy="152938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25563" y="6775915"/>
            <a:ext cx="1528707" cy="15293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359907" y="6775915"/>
            <a:ext cx="1529392" cy="152938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045955" y="5686213"/>
            <a:ext cx="4314825" cy="828675"/>
          </a:xfrm>
          <a:custGeom>
            <a:avLst/>
            <a:gdLst/>
            <a:ahLst/>
            <a:cxnLst/>
            <a:rect l="l" t="t" r="r" b="b"/>
            <a:pathLst>
              <a:path w="4314825" h="828675">
                <a:moveTo>
                  <a:pt x="4157381" y="828674"/>
                </a:moveTo>
                <a:lnTo>
                  <a:pt x="156852" y="828674"/>
                </a:lnTo>
                <a:lnTo>
                  <a:pt x="107351" y="820694"/>
                </a:lnTo>
                <a:lnTo>
                  <a:pt x="64303" y="798485"/>
                </a:lnTo>
                <a:lnTo>
                  <a:pt x="30320" y="764650"/>
                </a:lnTo>
                <a:lnTo>
                  <a:pt x="8015" y="721788"/>
                </a:lnTo>
                <a:lnTo>
                  <a:pt x="0" y="672501"/>
                </a:lnTo>
                <a:lnTo>
                  <a:pt x="0" y="156173"/>
                </a:lnTo>
                <a:lnTo>
                  <a:pt x="8015" y="106886"/>
                </a:lnTo>
                <a:lnTo>
                  <a:pt x="30320" y="64024"/>
                </a:lnTo>
                <a:lnTo>
                  <a:pt x="64303" y="30189"/>
                </a:lnTo>
                <a:lnTo>
                  <a:pt x="107351" y="7980"/>
                </a:lnTo>
                <a:lnTo>
                  <a:pt x="156852" y="0"/>
                </a:lnTo>
                <a:lnTo>
                  <a:pt x="4157381" y="0"/>
                </a:lnTo>
                <a:lnTo>
                  <a:pt x="4206882" y="7980"/>
                </a:lnTo>
                <a:lnTo>
                  <a:pt x="4249931" y="30189"/>
                </a:lnTo>
                <a:lnTo>
                  <a:pt x="4283913" y="64024"/>
                </a:lnTo>
                <a:lnTo>
                  <a:pt x="4306218" y="106886"/>
                </a:lnTo>
                <a:lnTo>
                  <a:pt x="4314234" y="156173"/>
                </a:lnTo>
                <a:lnTo>
                  <a:pt x="4314234" y="672501"/>
                </a:lnTo>
                <a:lnTo>
                  <a:pt x="4306218" y="721788"/>
                </a:lnTo>
                <a:lnTo>
                  <a:pt x="4283913" y="764650"/>
                </a:lnTo>
                <a:lnTo>
                  <a:pt x="4249931" y="798485"/>
                </a:lnTo>
                <a:lnTo>
                  <a:pt x="4206882" y="820694"/>
                </a:lnTo>
                <a:lnTo>
                  <a:pt x="4157381" y="82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43319" y="4072157"/>
            <a:ext cx="2000250" cy="1152525"/>
          </a:xfrm>
          <a:custGeom>
            <a:avLst/>
            <a:gdLst/>
            <a:ahLst/>
            <a:cxnLst/>
            <a:rect l="l" t="t" r="r" b="b"/>
            <a:pathLst>
              <a:path w="2000250" h="1152525">
                <a:moveTo>
                  <a:pt x="1843362" y="1152524"/>
                </a:moveTo>
                <a:lnTo>
                  <a:pt x="156798" y="1152524"/>
                </a:lnTo>
                <a:lnTo>
                  <a:pt x="107314" y="1144477"/>
                </a:lnTo>
                <a:lnTo>
                  <a:pt x="64281" y="1122082"/>
                </a:lnTo>
                <a:lnTo>
                  <a:pt x="30310" y="1087963"/>
                </a:lnTo>
                <a:lnTo>
                  <a:pt x="8012" y="1044743"/>
                </a:lnTo>
                <a:lnTo>
                  <a:pt x="0" y="995042"/>
                </a:lnTo>
                <a:lnTo>
                  <a:pt x="0" y="157481"/>
                </a:lnTo>
                <a:lnTo>
                  <a:pt x="8012" y="107781"/>
                </a:lnTo>
                <a:lnTo>
                  <a:pt x="30310" y="64561"/>
                </a:lnTo>
                <a:lnTo>
                  <a:pt x="64281" y="30442"/>
                </a:lnTo>
                <a:lnTo>
                  <a:pt x="107314" y="8047"/>
                </a:lnTo>
                <a:lnTo>
                  <a:pt x="156798" y="0"/>
                </a:lnTo>
                <a:lnTo>
                  <a:pt x="1843362" y="0"/>
                </a:lnTo>
                <a:lnTo>
                  <a:pt x="1892847" y="8047"/>
                </a:lnTo>
                <a:lnTo>
                  <a:pt x="1935880" y="30442"/>
                </a:lnTo>
                <a:lnTo>
                  <a:pt x="1969851" y="64561"/>
                </a:lnTo>
                <a:lnTo>
                  <a:pt x="1992148" y="107781"/>
                </a:lnTo>
                <a:lnTo>
                  <a:pt x="2000161" y="157481"/>
                </a:lnTo>
                <a:lnTo>
                  <a:pt x="2000161" y="995042"/>
                </a:lnTo>
                <a:lnTo>
                  <a:pt x="1992148" y="1044743"/>
                </a:lnTo>
                <a:lnTo>
                  <a:pt x="1969851" y="1087963"/>
                </a:lnTo>
                <a:lnTo>
                  <a:pt x="1935880" y="1122082"/>
                </a:lnTo>
                <a:lnTo>
                  <a:pt x="1892847" y="1144477"/>
                </a:lnTo>
                <a:lnTo>
                  <a:pt x="1843362" y="115252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63304" y="4103890"/>
            <a:ext cx="152019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6355" algn="ctr">
              <a:lnSpc>
                <a:spcPct val="116100"/>
              </a:lnSpc>
              <a:spcBef>
                <a:spcPts val="100"/>
              </a:spcBef>
            </a:pPr>
            <a:r>
              <a:rPr sz="1400" b="1" spc="80" dirty="0">
                <a:latin typeface="Trebuchet MS"/>
                <a:cs typeface="Trebuchet MS"/>
              </a:rPr>
              <a:t>Антон </a:t>
            </a:r>
            <a:r>
              <a:rPr sz="1400" b="1" spc="70" dirty="0">
                <a:latin typeface="Trebuchet MS"/>
                <a:cs typeface="Trebuchet MS"/>
              </a:rPr>
              <a:t>Савенок </a:t>
            </a:r>
            <a:r>
              <a:rPr sz="1400" b="1" spc="75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ahoma"/>
                <a:cs typeface="Tahoma"/>
              </a:rPr>
              <a:t>А</a:t>
            </a:r>
            <a:r>
              <a:rPr sz="1400" spc="55" dirty="0">
                <a:latin typeface="Tahoma"/>
                <a:cs typeface="Tahoma"/>
              </a:rPr>
              <a:t>в</a:t>
            </a:r>
            <a:r>
              <a:rPr sz="1400" spc="-5" dirty="0">
                <a:latin typeface="Tahoma"/>
                <a:cs typeface="Tahoma"/>
              </a:rPr>
              <a:t>т</a:t>
            </a:r>
            <a:r>
              <a:rPr sz="1400" spc="80" dirty="0">
                <a:latin typeface="Tahoma"/>
                <a:cs typeface="Tahoma"/>
              </a:rPr>
              <a:t>ор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в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10" dirty="0">
                <a:latin typeface="Tahoma"/>
                <a:cs typeface="Tahoma"/>
              </a:rPr>
              <a:t>д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140" dirty="0">
                <a:latin typeface="Tahoma"/>
                <a:cs typeface="Tahoma"/>
              </a:rPr>
              <a:t>щ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65" dirty="0">
                <a:latin typeface="Tahoma"/>
                <a:cs typeface="Tahoma"/>
              </a:rPr>
              <a:t>й 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30" dirty="0">
                <a:latin typeface="Tahoma"/>
                <a:cs typeface="Tahoma"/>
              </a:rPr>
              <a:t>«Подвижники»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32960" y="1359804"/>
            <a:ext cx="405002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0" dirty="0">
                <a:solidFill>
                  <a:srgbClr val="181818"/>
                </a:solidFill>
                <a:latin typeface="Tahoma"/>
                <a:cs typeface="Tahoma"/>
              </a:rPr>
              <a:t>Авторы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100" dirty="0">
                <a:solidFill>
                  <a:srgbClr val="181818"/>
                </a:solidFill>
                <a:latin typeface="Tahoma"/>
                <a:cs typeface="Tahoma"/>
              </a:rPr>
              <a:t>и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181818"/>
                </a:solidFill>
                <a:latin typeface="Tahoma"/>
                <a:cs typeface="Tahoma"/>
              </a:rPr>
              <a:t>ведущие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65" dirty="0">
                <a:solidFill>
                  <a:srgbClr val="181818"/>
                </a:solidFill>
                <a:latin typeface="Tahoma"/>
                <a:cs typeface="Tahoma"/>
              </a:rPr>
              <a:t>программ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79255" y="4072157"/>
            <a:ext cx="2000250" cy="914400"/>
          </a:xfrm>
          <a:custGeom>
            <a:avLst/>
            <a:gdLst/>
            <a:ahLst/>
            <a:cxnLst/>
            <a:rect l="l" t="t" r="r" b="b"/>
            <a:pathLst>
              <a:path w="2000250" h="914400">
                <a:moveTo>
                  <a:pt x="1843184" y="914399"/>
                </a:moveTo>
                <a:lnTo>
                  <a:pt x="156783" y="914399"/>
                </a:lnTo>
                <a:lnTo>
                  <a:pt x="107304" y="906384"/>
                </a:lnTo>
                <a:lnTo>
                  <a:pt x="64274" y="884079"/>
                </a:lnTo>
                <a:lnTo>
                  <a:pt x="30307" y="850097"/>
                </a:lnTo>
                <a:lnTo>
                  <a:pt x="8011" y="807049"/>
                </a:lnTo>
                <a:lnTo>
                  <a:pt x="0" y="757548"/>
                </a:lnTo>
                <a:lnTo>
                  <a:pt x="0" y="156851"/>
                </a:lnTo>
                <a:lnTo>
                  <a:pt x="8011" y="107350"/>
                </a:lnTo>
                <a:lnTo>
                  <a:pt x="30307" y="64302"/>
                </a:lnTo>
                <a:lnTo>
                  <a:pt x="64274" y="30320"/>
                </a:lnTo>
                <a:lnTo>
                  <a:pt x="107304" y="8015"/>
                </a:lnTo>
                <a:lnTo>
                  <a:pt x="156783" y="0"/>
                </a:lnTo>
                <a:lnTo>
                  <a:pt x="1843184" y="0"/>
                </a:lnTo>
                <a:lnTo>
                  <a:pt x="1892664" y="8015"/>
                </a:lnTo>
                <a:lnTo>
                  <a:pt x="1935693" y="30320"/>
                </a:lnTo>
                <a:lnTo>
                  <a:pt x="1969660" y="64302"/>
                </a:lnTo>
                <a:lnTo>
                  <a:pt x="1991956" y="107350"/>
                </a:lnTo>
                <a:lnTo>
                  <a:pt x="1999968" y="156851"/>
                </a:lnTo>
                <a:lnTo>
                  <a:pt x="1999968" y="757548"/>
                </a:lnTo>
                <a:lnTo>
                  <a:pt x="1991956" y="807049"/>
                </a:lnTo>
                <a:lnTo>
                  <a:pt x="1969660" y="850097"/>
                </a:lnTo>
                <a:lnTo>
                  <a:pt x="1935693" y="884079"/>
                </a:lnTo>
                <a:lnTo>
                  <a:pt x="1892664" y="906384"/>
                </a:lnTo>
                <a:lnTo>
                  <a:pt x="1843184" y="91439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17707" y="4103890"/>
            <a:ext cx="1870710" cy="768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400" b="1" spc="90" dirty="0">
                <a:latin typeface="Trebuchet MS"/>
                <a:cs typeface="Trebuchet MS"/>
              </a:rPr>
              <a:t>Кирилл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125" dirty="0">
                <a:latin typeface="Trebuchet MS"/>
                <a:cs typeface="Trebuchet MS"/>
              </a:rPr>
              <a:t>Малышев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75" dirty="0">
                <a:latin typeface="Tahoma"/>
                <a:cs typeface="Tahoma"/>
              </a:rPr>
              <a:t>В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10" dirty="0">
                <a:latin typeface="Tahoma"/>
                <a:cs typeface="Tahoma"/>
              </a:rPr>
              <a:t>д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140" dirty="0">
                <a:latin typeface="Tahoma"/>
                <a:cs typeface="Tahoma"/>
              </a:rPr>
              <a:t>щ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95" dirty="0">
                <a:latin typeface="Tahoma"/>
                <a:cs typeface="Tahoma"/>
              </a:rPr>
              <a:t>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пр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10" dirty="0">
                <a:latin typeface="Tahoma"/>
                <a:cs typeface="Tahoma"/>
              </a:rPr>
              <a:t>г</a:t>
            </a:r>
            <a:r>
              <a:rPr sz="1400" spc="75" dirty="0">
                <a:latin typeface="Tahoma"/>
                <a:cs typeface="Tahoma"/>
              </a:rPr>
              <a:t>р</a:t>
            </a:r>
            <a:r>
              <a:rPr sz="1400" spc="35" dirty="0">
                <a:latin typeface="Tahoma"/>
                <a:cs typeface="Tahoma"/>
              </a:rPr>
              <a:t>а</a:t>
            </a:r>
            <a:r>
              <a:rPr sz="1400" spc="125" dirty="0">
                <a:latin typeface="Tahoma"/>
                <a:cs typeface="Tahoma"/>
              </a:rPr>
              <a:t>мм</a:t>
            </a:r>
            <a:r>
              <a:rPr sz="1400" spc="105" dirty="0">
                <a:latin typeface="Tahoma"/>
                <a:cs typeface="Tahoma"/>
              </a:rPr>
              <a:t>ы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5" dirty="0">
                <a:latin typeface="Tahoma"/>
                <a:cs typeface="Tahoma"/>
              </a:rPr>
              <a:t>«Ладанка»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44626" y="4072157"/>
            <a:ext cx="2286000" cy="1285875"/>
          </a:xfrm>
          <a:custGeom>
            <a:avLst/>
            <a:gdLst/>
            <a:ahLst/>
            <a:cxnLst/>
            <a:rect l="l" t="t" r="r" b="b"/>
            <a:pathLst>
              <a:path w="2286000" h="1285875">
                <a:moveTo>
                  <a:pt x="2129246" y="1285874"/>
                </a:moveTo>
                <a:lnTo>
                  <a:pt x="156712" y="1285874"/>
                </a:lnTo>
                <a:lnTo>
                  <a:pt x="107255" y="1277860"/>
                </a:lnTo>
                <a:lnTo>
                  <a:pt x="64245" y="1255560"/>
                </a:lnTo>
                <a:lnTo>
                  <a:pt x="30293" y="1221583"/>
                </a:lnTo>
                <a:lnTo>
                  <a:pt x="8008" y="1178543"/>
                </a:lnTo>
                <a:lnTo>
                  <a:pt x="0" y="1129051"/>
                </a:lnTo>
                <a:lnTo>
                  <a:pt x="0" y="156823"/>
                </a:lnTo>
                <a:lnTo>
                  <a:pt x="8008" y="107331"/>
                </a:lnTo>
                <a:lnTo>
                  <a:pt x="30293" y="64291"/>
                </a:lnTo>
                <a:lnTo>
                  <a:pt x="64245" y="30314"/>
                </a:lnTo>
                <a:lnTo>
                  <a:pt x="107255" y="8013"/>
                </a:lnTo>
                <a:lnTo>
                  <a:pt x="156712" y="0"/>
                </a:lnTo>
                <a:lnTo>
                  <a:pt x="2129246" y="0"/>
                </a:lnTo>
                <a:lnTo>
                  <a:pt x="2178703" y="8013"/>
                </a:lnTo>
                <a:lnTo>
                  <a:pt x="2221712" y="30314"/>
                </a:lnTo>
                <a:lnTo>
                  <a:pt x="2255664" y="64291"/>
                </a:lnTo>
                <a:lnTo>
                  <a:pt x="2277949" y="107331"/>
                </a:lnTo>
                <a:lnTo>
                  <a:pt x="2285958" y="156823"/>
                </a:lnTo>
                <a:lnTo>
                  <a:pt x="2285958" y="1129051"/>
                </a:lnTo>
                <a:lnTo>
                  <a:pt x="2277949" y="1178543"/>
                </a:lnTo>
                <a:lnTo>
                  <a:pt x="2255664" y="1221583"/>
                </a:lnTo>
                <a:lnTo>
                  <a:pt x="2221712" y="1255560"/>
                </a:lnTo>
                <a:lnTo>
                  <a:pt x="2178703" y="1277860"/>
                </a:lnTo>
                <a:lnTo>
                  <a:pt x="2129246" y="12858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76715" y="4103890"/>
            <a:ext cx="2048510" cy="12636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370"/>
              </a:spcBef>
            </a:pPr>
            <a:r>
              <a:rPr sz="1400" b="1" spc="120" dirty="0">
                <a:latin typeface="Trebuchet MS"/>
                <a:cs typeface="Trebuchet MS"/>
              </a:rPr>
              <a:t>Марина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Княжинская</a:t>
            </a:r>
            <a:endParaRPr sz="1400">
              <a:latin typeface="Trebuchet MS"/>
              <a:cs typeface="Trebuchet MS"/>
            </a:endParaRPr>
          </a:p>
          <a:p>
            <a:pPr marL="240665">
              <a:lnSpc>
                <a:spcPct val="100000"/>
              </a:lnSpc>
              <a:spcBef>
                <a:spcPts val="270"/>
              </a:spcBef>
            </a:pPr>
            <a:r>
              <a:rPr sz="1400" spc="50" dirty="0">
                <a:latin typeface="Tahoma"/>
                <a:cs typeface="Tahoma"/>
              </a:rPr>
              <a:t>Автор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endParaRPr sz="1400">
              <a:latin typeface="Tahoma"/>
              <a:cs typeface="Tahoma"/>
            </a:endParaRPr>
          </a:p>
          <a:p>
            <a:pPr marL="12700" marR="5080" indent="185420">
              <a:lnSpc>
                <a:spcPct val="116100"/>
              </a:lnSpc>
            </a:pPr>
            <a:r>
              <a:rPr sz="1400" spc="-5" dirty="0">
                <a:latin typeface="Tahoma"/>
                <a:cs typeface="Tahoma"/>
              </a:rPr>
              <a:t>«Ладанка», </a:t>
            </a:r>
            <a:r>
              <a:rPr sz="1400" spc="50" dirty="0">
                <a:latin typeface="Tahoma"/>
                <a:cs typeface="Tahoma"/>
              </a:rPr>
              <a:t>автор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100" dirty="0">
                <a:latin typeface="Tahoma"/>
                <a:cs typeface="Tahoma"/>
              </a:rPr>
              <a:t> </a:t>
            </a:r>
            <a:r>
              <a:rPr sz="1400" spc="15" dirty="0">
                <a:latin typeface="Tahoma"/>
                <a:cs typeface="Tahoma"/>
              </a:rPr>
              <a:t>с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55" dirty="0">
                <a:latin typeface="Tahoma"/>
                <a:cs typeface="Tahoma"/>
              </a:rPr>
              <a:t>в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10" dirty="0">
                <a:latin typeface="Tahoma"/>
                <a:cs typeface="Tahoma"/>
              </a:rPr>
              <a:t>д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140" dirty="0">
                <a:latin typeface="Tahoma"/>
                <a:cs typeface="Tahoma"/>
              </a:rPr>
              <a:t>щ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95" dirty="0">
                <a:latin typeface="Tahoma"/>
                <a:cs typeface="Tahoma"/>
              </a:rPr>
              <a:t>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пр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10" dirty="0">
                <a:latin typeface="Tahoma"/>
                <a:cs typeface="Tahoma"/>
              </a:rPr>
              <a:t>г</a:t>
            </a:r>
            <a:r>
              <a:rPr sz="1400" spc="75" dirty="0">
                <a:latin typeface="Tahoma"/>
                <a:cs typeface="Tahoma"/>
              </a:rPr>
              <a:t>р</a:t>
            </a:r>
            <a:r>
              <a:rPr sz="1400" spc="35" dirty="0">
                <a:latin typeface="Tahoma"/>
                <a:cs typeface="Tahoma"/>
              </a:rPr>
              <a:t>а</a:t>
            </a:r>
            <a:r>
              <a:rPr sz="1400" spc="125" dirty="0">
                <a:latin typeface="Tahoma"/>
                <a:cs typeface="Tahoma"/>
              </a:rPr>
              <a:t>мм</a:t>
            </a:r>
            <a:r>
              <a:rPr sz="1400" spc="105" dirty="0">
                <a:latin typeface="Tahoma"/>
                <a:cs typeface="Tahoma"/>
              </a:rPr>
              <a:t>ы</a:t>
            </a:r>
            <a:endParaRPr sz="1400">
              <a:latin typeface="Tahoma"/>
              <a:cs typeface="Tahoma"/>
            </a:endParaRPr>
          </a:p>
          <a:p>
            <a:pPr marL="310515">
              <a:lnSpc>
                <a:spcPct val="100000"/>
              </a:lnSpc>
              <a:spcBef>
                <a:spcPts val="270"/>
              </a:spcBef>
            </a:pPr>
            <a:r>
              <a:rPr sz="1400" spc="50" dirty="0">
                <a:latin typeface="Tahoma"/>
                <a:cs typeface="Tahoma"/>
              </a:rPr>
              <a:t>«Проще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говоря»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171949" y="4052324"/>
            <a:ext cx="2000250" cy="1171575"/>
          </a:xfrm>
          <a:custGeom>
            <a:avLst/>
            <a:gdLst/>
            <a:ahLst/>
            <a:cxnLst/>
            <a:rect l="l" t="t" r="r" b="b"/>
            <a:pathLst>
              <a:path w="2000250" h="1171575">
                <a:moveTo>
                  <a:pt x="1843304" y="1171574"/>
                </a:moveTo>
                <a:lnTo>
                  <a:pt x="156793" y="1171574"/>
                </a:lnTo>
                <a:lnTo>
                  <a:pt x="107311" y="1163533"/>
                </a:lnTo>
                <a:lnTo>
                  <a:pt x="64279" y="1141154"/>
                </a:lnTo>
                <a:lnTo>
                  <a:pt x="30309" y="1107060"/>
                </a:lnTo>
                <a:lnTo>
                  <a:pt x="8012" y="1063871"/>
                </a:lnTo>
                <a:lnTo>
                  <a:pt x="0" y="1014207"/>
                </a:lnTo>
                <a:lnTo>
                  <a:pt x="0" y="157367"/>
                </a:lnTo>
                <a:lnTo>
                  <a:pt x="8012" y="107703"/>
                </a:lnTo>
                <a:lnTo>
                  <a:pt x="30309" y="64514"/>
                </a:lnTo>
                <a:lnTo>
                  <a:pt x="64279" y="30420"/>
                </a:lnTo>
                <a:lnTo>
                  <a:pt x="107311" y="8041"/>
                </a:lnTo>
                <a:lnTo>
                  <a:pt x="156793" y="0"/>
                </a:lnTo>
                <a:lnTo>
                  <a:pt x="1843304" y="0"/>
                </a:lnTo>
                <a:lnTo>
                  <a:pt x="1892787" y="8041"/>
                </a:lnTo>
                <a:lnTo>
                  <a:pt x="1935819" y="30420"/>
                </a:lnTo>
                <a:lnTo>
                  <a:pt x="1969789" y="64514"/>
                </a:lnTo>
                <a:lnTo>
                  <a:pt x="1992086" y="107703"/>
                </a:lnTo>
                <a:lnTo>
                  <a:pt x="2000098" y="157367"/>
                </a:lnTo>
                <a:lnTo>
                  <a:pt x="2000098" y="1014207"/>
                </a:lnTo>
                <a:lnTo>
                  <a:pt x="1992086" y="1063871"/>
                </a:lnTo>
                <a:lnTo>
                  <a:pt x="1969789" y="1107060"/>
                </a:lnTo>
                <a:lnTo>
                  <a:pt x="1935819" y="1141154"/>
                </a:lnTo>
                <a:lnTo>
                  <a:pt x="1892787" y="1163533"/>
                </a:lnTo>
                <a:lnTo>
                  <a:pt x="1843304" y="11715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335511" y="4103890"/>
            <a:ext cx="163893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240" algn="ctr">
              <a:lnSpc>
                <a:spcPct val="116100"/>
              </a:lnSpc>
              <a:spcBef>
                <a:spcPts val="100"/>
              </a:spcBef>
            </a:pPr>
            <a:r>
              <a:rPr sz="1400" b="1" spc="105" dirty="0">
                <a:latin typeface="Trebuchet MS"/>
                <a:cs typeface="Trebuchet MS"/>
              </a:rPr>
              <a:t>П</a:t>
            </a:r>
            <a:r>
              <a:rPr sz="1400" b="1" spc="60" dirty="0">
                <a:latin typeface="Trebuchet MS"/>
                <a:cs typeface="Trebuchet MS"/>
              </a:rPr>
              <a:t>о</a:t>
            </a:r>
            <a:r>
              <a:rPr sz="1400" b="1" spc="55" dirty="0">
                <a:latin typeface="Trebuchet MS"/>
                <a:cs typeface="Trebuchet MS"/>
              </a:rPr>
              <a:t>л</a:t>
            </a:r>
            <a:r>
              <a:rPr sz="1400" b="1" spc="160" dirty="0">
                <a:latin typeface="Trebuchet MS"/>
                <a:cs typeface="Trebuchet MS"/>
              </a:rPr>
              <a:t>и</a:t>
            </a:r>
            <a:r>
              <a:rPr sz="1400" b="1" spc="90" dirty="0">
                <a:latin typeface="Trebuchet MS"/>
                <a:cs typeface="Trebuchet MS"/>
              </a:rPr>
              <a:t>н</a:t>
            </a:r>
            <a:r>
              <a:rPr sz="1400" b="1" spc="95" dirty="0">
                <a:latin typeface="Trebuchet MS"/>
                <a:cs typeface="Trebuchet MS"/>
              </a:rPr>
              <a:t>а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225" dirty="0">
                <a:latin typeface="Trebuchet MS"/>
                <a:cs typeface="Trebuchet MS"/>
              </a:rPr>
              <a:t>М</a:t>
            </a:r>
            <a:r>
              <a:rPr sz="1400" b="1" spc="160" dirty="0">
                <a:latin typeface="Trebuchet MS"/>
                <a:cs typeface="Trebuchet MS"/>
              </a:rPr>
              <a:t>и</a:t>
            </a:r>
            <a:r>
              <a:rPr sz="1400" b="1" spc="90" dirty="0">
                <a:latin typeface="Trebuchet MS"/>
                <a:cs typeface="Trebuchet MS"/>
              </a:rPr>
              <a:t>на</a:t>
            </a:r>
            <a:r>
              <a:rPr sz="1400" b="1" spc="10" dirty="0">
                <a:latin typeface="Trebuchet MS"/>
                <a:cs typeface="Trebuchet MS"/>
              </a:rPr>
              <a:t>е</a:t>
            </a:r>
            <a:r>
              <a:rPr sz="1400" b="1" spc="125" dirty="0">
                <a:latin typeface="Trebuchet MS"/>
                <a:cs typeface="Trebuchet MS"/>
              </a:rPr>
              <a:t>в</a:t>
            </a:r>
            <a:r>
              <a:rPr sz="1400" b="1" spc="65" dirty="0">
                <a:latin typeface="Trebuchet MS"/>
                <a:cs typeface="Trebuchet MS"/>
              </a:rPr>
              <a:t>а  </a:t>
            </a:r>
            <a:r>
              <a:rPr sz="1400" spc="50" dirty="0">
                <a:latin typeface="Tahoma"/>
                <a:cs typeface="Tahoma"/>
              </a:rPr>
              <a:t>Автор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45" dirty="0">
                <a:latin typeface="Tahoma"/>
                <a:cs typeface="Tahoma"/>
              </a:rPr>
              <a:t>ведущая 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</a:t>
            </a:r>
            <a:endParaRPr sz="1400">
              <a:latin typeface="Tahoma"/>
              <a:cs typeface="Tahoma"/>
            </a:endParaRPr>
          </a:p>
          <a:p>
            <a:pPr marL="35560" algn="ctr">
              <a:lnSpc>
                <a:spcPct val="100000"/>
              </a:lnSpc>
              <a:spcBef>
                <a:spcPts val="270"/>
              </a:spcBef>
            </a:pPr>
            <a:r>
              <a:rPr sz="1400" spc="20" dirty="0">
                <a:latin typeface="Tahoma"/>
                <a:cs typeface="Tahoma"/>
              </a:rPr>
              <a:t>«Слова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смыслы»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062515" y="4052324"/>
            <a:ext cx="2209800" cy="1171575"/>
          </a:xfrm>
          <a:custGeom>
            <a:avLst/>
            <a:gdLst/>
            <a:ahLst/>
            <a:cxnLst/>
            <a:rect l="l" t="t" r="r" b="b"/>
            <a:pathLst>
              <a:path w="2209800" h="1171575">
                <a:moveTo>
                  <a:pt x="2052627" y="1171574"/>
                </a:moveTo>
                <a:lnTo>
                  <a:pt x="157035" y="1171574"/>
                </a:lnTo>
                <a:lnTo>
                  <a:pt x="107476" y="1163533"/>
                </a:lnTo>
                <a:lnTo>
                  <a:pt x="64378" y="1141154"/>
                </a:lnTo>
                <a:lnTo>
                  <a:pt x="30355" y="1107060"/>
                </a:lnTo>
                <a:lnTo>
                  <a:pt x="8024" y="1063871"/>
                </a:lnTo>
                <a:lnTo>
                  <a:pt x="0" y="1014207"/>
                </a:lnTo>
                <a:lnTo>
                  <a:pt x="0" y="157367"/>
                </a:lnTo>
                <a:lnTo>
                  <a:pt x="8024" y="107703"/>
                </a:lnTo>
                <a:lnTo>
                  <a:pt x="30355" y="64514"/>
                </a:lnTo>
                <a:lnTo>
                  <a:pt x="64378" y="30420"/>
                </a:lnTo>
                <a:lnTo>
                  <a:pt x="107476" y="8041"/>
                </a:lnTo>
                <a:lnTo>
                  <a:pt x="157035" y="0"/>
                </a:lnTo>
                <a:lnTo>
                  <a:pt x="2052627" y="0"/>
                </a:lnTo>
                <a:lnTo>
                  <a:pt x="2102186" y="8041"/>
                </a:lnTo>
                <a:lnTo>
                  <a:pt x="2145284" y="30420"/>
                </a:lnTo>
                <a:lnTo>
                  <a:pt x="2179306" y="64514"/>
                </a:lnTo>
                <a:lnTo>
                  <a:pt x="2201637" y="107703"/>
                </a:lnTo>
                <a:lnTo>
                  <a:pt x="2209662" y="157367"/>
                </a:lnTo>
                <a:lnTo>
                  <a:pt x="2209662" y="1014207"/>
                </a:lnTo>
                <a:lnTo>
                  <a:pt x="2201637" y="1063871"/>
                </a:lnTo>
                <a:lnTo>
                  <a:pt x="2179306" y="1107060"/>
                </a:lnTo>
                <a:lnTo>
                  <a:pt x="2145284" y="1141154"/>
                </a:lnTo>
                <a:lnTo>
                  <a:pt x="2102186" y="1163533"/>
                </a:lnTo>
                <a:lnTo>
                  <a:pt x="2052627" y="11715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184416" y="4103890"/>
            <a:ext cx="1999614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1400" b="1" spc="75" dirty="0">
                <a:latin typeface="Trebuchet MS"/>
                <a:cs typeface="Trebuchet MS"/>
              </a:rPr>
              <a:t>Светлана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70" dirty="0">
                <a:latin typeface="Trebuchet MS"/>
                <a:cs typeface="Trebuchet MS"/>
              </a:rPr>
              <a:t>Парфёнова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ahoma"/>
                <a:cs typeface="Tahoma"/>
              </a:rPr>
              <a:t>Автор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45" dirty="0">
                <a:latin typeface="Tahoma"/>
                <a:cs typeface="Tahoma"/>
              </a:rPr>
              <a:t>ведущая 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программы </a:t>
            </a:r>
            <a:r>
              <a:rPr sz="1400" spc="30" dirty="0">
                <a:latin typeface="Tahoma"/>
                <a:cs typeface="Tahoma"/>
              </a:rPr>
              <a:t>«Место </a:t>
            </a:r>
            <a:r>
              <a:rPr sz="1400" spc="35" dirty="0">
                <a:latin typeface="Tahoma"/>
                <a:cs typeface="Tahoma"/>
              </a:rPr>
              <a:t> притяжения»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63835" y="8554458"/>
            <a:ext cx="2533650" cy="1638300"/>
          </a:xfrm>
          <a:custGeom>
            <a:avLst/>
            <a:gdLst/>
            <a:ahLst/>
            <a:cxnLst/>
            <a:rect l="l" t="t" r="r" b="b"/>
            <a:pathLst>
              <a:path w="2533650" h="1638300">
                <a:moveTo>
                  <a:pt x="2376792" y="1638299"/>
                </a:moveTo>
                <a:lnTo>
                  <a:pt x="156856" y="1638299"/>
                </a:lnTo>
                <a:lnTo>
                  <a:pt x="107354" y="1630289"/>
                </a:lnTo>
                <a:lnTo>
                  <a:pt x="64304" y="1607998"/>
                </a:lnTo>
                <a:lnTo>
                  <a:pt x="30321" y="1574038"/>
                </a:lnTo>
                <a:lnTo>
                  <a:pt x="8015" y="1531018"/>
                </a:lnTo>
                <a:lnTo>
                  <a:pt x="0" y="1481548"/>
                </a:lnTo>
                <a:lnTo>
                  <a:pt x="0" y="156751"/>
                </a:lnTo>
                <a:lnTo>
                  <a:pt x="8015" y="107281"/>
                </a:lnTo>
                <a:lnTo>
                  <a:pt x="30321" y="64261"/>
                </a:lnTo>
                <a:lnTo>
                  <a:pt x="64304" y="30300"/>
                </a:lnTo>
                <a:lnTo>
                  <a:pt x="107354" y="8010"/>
                </a:lnTo>
                <a:lnTo>
                  <a:pt x="156856" y="0"/>
                </a:lnTo>
                <a:lnTo>
                  <a:pt x="2376792" y="0"/>
                </a:lnTo>
                <a:lnTo>
                  <a:pt x="2426295" y="8010"/>
                </a:lnTo>
                <a:lnTo>
                  <a:pt x="2469344" y="30300"/>
                </a:lnTo>
                <a:lnTo>
                  <a:pt x="2503328" y="64261"/>
                </a:lnTo>
                <a:lnTo>
                  <a:pt x="2525633" y="107281"/>
                </a:lnTo>
                <a:lnTo>
                  <a:pt x="2533649" y="156751"/>
                </a:lnTo>
                <a:lnTo>
                  <a:pt x="2533649" y="1481548"/>
                </a:lnTo>
                <a:lnTo>
                  <a:pt x="2525633" y="1531018"/>
                </a:lnTo>
                <a:lnTo>
                  <a:pt x="2503328" y="1574038"/>
                </a:lnTo>
                <a:lnTo>
                  <a:pt x="2469344" y="1607998"/>
                </a:lnTo>
                <a:lnTo>
                  <a:pt x="2426295" y="1630289"/>
                </a:lnTo>
                <a:lnTo>
                  <a:pt x="2376792" y="163829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59469" y="8568060"/>
            <a:ext cx="249745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015" marR="320675" algn="ctr">
              <a:lnSpc>
                <a:spcPct val="116100"/>
              </a:lnSpc>
              <a:spcBef>
                <a:spcPts val="100"/>
              </a:spcBef>
            </a:pPr>
            <a:r>
              <a:rPr sz="1400" b="1" spc="45" dirty="0">
                <a:latin typeface="Trebuchet MS"/>
                <a:cs typeface="Trebuchet MS"/>
              </a:rPr>
              <a:t>Елена </a:t>
            </a:r>
            <a:r>
              <a:rPr sz="1400" b="1" spc="80" dirty="0">
                <a:latin typeface="Trebuchet MS"/>
                <a:cs typeface="Trebuchet MS"/>
              </a:rPr>
              <a:t>Лаврухина </a:t>
            </a:r>
            <a:r>
              <a:rPr sz="1400" b="1" spc="85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ahoma"/>
                <a:cs typeface="Tahoma"/>
              </a:rPr>
              <a:t>Корректор </a:t>
            </a:r>
            <a:r>
              <a:rPr sz="1400" spc="30" dirty="0">
                <a:latin typeface="Tahoma"/>
                <a:cs typeface="Tahoma"/>
              </a:rPr>
              <a:t>текстов 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55" dirty="0">
                <a:latin typeface="Tahoma"/>
                <a:cs typeface="Tahoma"/>
              </a:rPr>
              <a:t>б</a:t>
            </a:r>
            <a:r>
              <a:rPr sz="1400" spc="15" dirty="0">
                <a:latin typeface="Tahoma"/>
                <a:cs typeface="Tahoma"/>
              </a:rPr>
              <a:t>л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20" dirty="0">
                <a:latin typeface="Tahoma"/>
                <a:cs typeface="Tahoma"/>
              </a:rPr>
              <a:t>к</a:t>
            </a:r>
            <a:r>
              <a:rPr sz="1400" spc="35" dirty="0">
                <a:latin typeface="Tahoma"/>
                <a:cs typeface="Tahoma"/>
              </a:rPr>
              <a:t>а</a:t>
            </a:r>
            <a:r>
              <a:rPr sz="1400" spc="70" dirty="0">
                <a:latin typeface="Tahoma"/>
                <a:cs typeface="Tahoma"/>
              </a:rPr>
              <a:t>ц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95" dirty="0">
                <a:latin typeface="Tahoma"/>
                <a:cs typeface="Tahoma"/>
              </a:rPr>
              <a:t>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пр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40" dirty="0">
                <a:latin typeface="Tahoma"/>
                <a:cs typeface="Tahoma"/>
              </a:rPr>
              <a:t>е</a:t>
            </a:r>
            <a:r>
              <a:rPr sz="1400" spc="20" dirty="0">
                <a:latin typeface="Tahoma"/>
                <a:cs typeface="Tahoma"/>
              </a:rPr>
              <a:t>к</a:t>
            </a:r>
            <a:r>
              <a:rPr sz="1400" spc="-5" dirty="0">
                <a:latin typeface="Tahoma"/>
                <a:cs typeface="Tahoma"/>
              </a:rPr>
              <a:t>т</a:t>
            </a:r>
            <a:r>
              <a:rPr sz="1400" spc="30" dirty="0">
                <a:latin typeface="Tahoma"/>
                <a:cs typeface="Tahoma"/>
              </a:rPr>
              <a:t>а  </a:t>
            </a:r>
            <a:r>
              <a:rPr sz="1400" spc="60" dirty="0">
                <a:latin typeface="Tahoma"/>
                <a:cs typeface="Tahoma"/>
              </a:rPr>
              <a:t>в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еженедельнике</a:t>
            </a:r>
            <a:endParaRPr sz="1400">
              <a:latin typeface="Tahoma"/>
              <a:cs typeface="Tahoma"/>
            </a:endParaRPr>
          </a:p>
          <a:p>
            <a:pPr marL="12700" marR="5080" indent="45720" algn="ctr">
              <a:lnSpc>
                <a:spcPct val="116100"/>
              </a:lnSpc>
            </a:pPr>
            <a:r>
              <a:rPr sz="1400" spc="35" dirty="0">
                <a:latin typeface="Tahoma"/>
                <a:cs typeface="Tahoma"/>
              </a:rPr>
              <a:t>«Смоленская </a:t>
            </a:r>
            <a:r>
              <a:rPr sz="1400" spc="5" dirty="0">
                <a:latin typeface="Tahoma"/>
                <a:cs typeface="Tahoma"/>
              </a:rPr>
              <a:t>газета»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10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журнале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"Край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Смоленский"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74697" y="8620149"/>
            <a:ext cx="3248025" cy="1571625"/>
          </a:xfrm>
          <a:custGeom>
            <a:avLst/>
            <a:gdLst/>
            <a:ahLst/>
            <a:cxnLst/>
            <a:rect l="l" t="t" r="r" b="b"/>
            <a:pathLst>
              <a:path w="3248025" h="1571625">
                <a:moveTo>
                  <a:pt x="3091048" y="1571610"/>
                </a:moveTo>
                <a:lnTo>
                  <a:pt x="156976" y="1571610"/>
                </a:lnTo>
                <a:lnTo>
                  <a:pt x="107435" y="1563605"/>
                </a:lnTo>
                <a:lnTo>
                  <a:pt x="64353" y="1541329"/>
                </a:lnTo>
                <a:lnTo>
                  <a:pt x="30344" y="1507392"/>
                </a:lnTo>
                <a:lnTo>
                  <a:pt x="8021" y="1464401"/>
                </a:lnTo>
                <a:lnTo>
                  <a:pt x="0" y="1414965"/>
                </a:lnTo>
                <a:lnTo>
                  <a:pt x="0" y="156645"/>
                </a:lnTo>
                <a:lnTo>
                  <a:pt x="8021" y="107209"/>
                </a:lnTo>
                <a:lnTo>
                  <a:pt x="30344" y="64218"/>
                </a:lnTo>
                <a:lnTo>
                  <a:pt x="64353" y="30280"/>
                </a:lnTo>
                <a:lnTo>
                  <a:pt x="107435" y="8004"/>
                </a:lnTo>
                <a:lnTo>
                  <a:pt x="156976" y="0"/>
                </a:lnTo>
                <a:lnTo>
                  <a:pt x="3091048" y="0"/>
                </a:lnTo>
                <a:lnTo>
                  <a:pt x="3140588" y="8004"/>
                </a:lnTo>
                <a:lnTo>
                  <a:pt x="3183670" y="30280"/>
                </a:lnTo>
                <a:lnTo>
                  <a:pt x="3217680" y="64218"/>
                </a:lnTo>
                <a:lnTo>
                  <a:pt x="3240002" y="107209"/>
                </a:lnTo>
                <a:lnTo>
                  <a:pt x="3248024" y="156645"/>
                </a:lnTo>
                <a:lnTo>
                  <a:pt x="3248024" y="1414965"/>
                </a:lnTo>
                <a:lnTo>
                  <a:pt x="3240002" y="1464401"/>
                </a:lnTo>
                <a:lnTo>
                  <a:pt x="3217680" y="1507392"/>
                </a:lnTo>
                <a:lnTo>
                  <a:pt x="3183670" y="1541329"/>
                </a:lnTo>
                <a:lnTo>
                  <a:pt x="3140588" y="1563605"/>
                </a:lnTo>
                <a:lnTo>
                  <a:pt x="3091048" y="1571610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314831" y="8691885"/>
            <a:ext cx="3120390" cy="15113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400" b="1" spc="120" dirty="0">
                <a:latin typeface="Trebuchet MS"/>
                <a:cs typeface="Trebuchet MS"/>
              </a:rPr>
              <a:t>Максим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Крайнов</a:t>
            </a:r>
            <a:endParaRPr sz="140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116100"/>
              </a:lnSpc>
            </a:pPr>
            <a:r>
              <a:rPr sz="1400" spc="35" dirty="0">
                <a:latin typeface="Tahoma"/>
                <a:cs typeface="Tahoma"/>
              </a:rPr>
              <a:t>Звукорежиссер, </a:t>
            </a:r>
            <a:r>
              <a:rPr sz="1400" spc="70" dirty="0">
                <a:latin typeface="Tahoma"/>
                <a:cs typeface="Tahoma"/>
              </a:rPr>
              <a:t>SMM- </a:t>
            </a:r>
            <a:r>
              <a:rPr sz="1400" spc="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сопровождение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в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соцсетях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радиоканала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«Смоленская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весна»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еженедельника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35" dirty="0">
                <a:latin typeface="Tahoma"/>
                <a:cs typeface="Tahoma"/>
              </a:rPr>
              <a:t>«Смоленская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5" dirty="0">
                <a:latin typeface="Tahoma"/>
                <a:cs typeface="Tahoma"/>
              </a:rPr>
              <a:t>газета»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82740" y="8562480"/>
            <a:ext cx="2628900" cy="1628775"/>
          </a:xfrm>
          <a:custGeom>
            <a:avLst/>
            <a:gdLst/>
            <a:ahLst/>
            <a:cxnLst/>
            <a:rect l="l" t="t" r="r" b="b"/>
            <a:pathLst>
              <a:path w="2628900" h="1628775">
                <a:moveTo>
                  <a:pt x="2471709" y="1628774"/>
                </a:moveTo>
                <a:lnTo>
                  <a:pt x="157132" y="1628774"/>
                </a:lnTo>
                <a:lnTo>
                  <a:pt x="107542" y="1620772"/>
                </a:lnTo>
                <a:lnTo>
                  <a:pt x="64417" y="1598502"/>
                </a:lnTo>
                <a:lnTo>
                  <a:pt x="30374" y="1564572"/>
                </a:lnTo>
                <a:lnTo>
                  <a:pt x="8029" y="1521592"/>
                </a:lnTo>
                <a:lnTo>
                  <a:pt x="0" y="1472168"/>
                </a:lnTo>
                <a:lnTo>
                  <a:pt x="0" y="156606"/>
                </a:lnTo>
                <a:lnTo>
                  <a:pt x="8029" y="107182"/>
                </a:lnTo>
                <a:lnTo>
                  <a:pt x="30374" y="64202"/>
                </a:lnTo>
                <a:lnTo>
                  <a:pt x="64417" y="30272"/>
                </a:lnTo>
                <a:lnTo>
                  <a:pt x="107542" y="8002"/>
                </a:lnTo>
                <a:lnTo>
                  <a:pt x="157132" y="0"/>
                </a:lnTo>
                <a:lnTo>
                  <a:pt x="2471709" y="0"/>
                </a:lnTo>
                <a:lnTo>
                  <a:pt x="2521299" y="8002"/>
                </a:lnTo>
                <a:lnTo>
                  <a:pt x="2564423" y="30272"/>
                </a:lnTo>
                <a:lnTo>
                  <a:pt x="2598467" y="64202"/>
                </a:lnTo>
                <a:lnTo>
                  <a:pt x="2620811" y="107182"/>
                </a:lnTo>
                <a:lnTo>
                  <a:pt x="2628841" y="156606"/>
                </a:lnTo>
                <a:lnTo>
                  <a:pt x="2628841" y="1472168"/>
                </a:lnTo>
                <a:lnTo>
                  <a:pt x="2620811" y="1521592"/>
                </a:lnTo>
                <a:lnTo>
                  <a:pt x="2598467" y="1564572"/>
                </a:lnTo>
                <a:lnTo>
                  <a:pt x="2564423" y="1598502"/>
                </a:lnTo>
                <a:lnTo>
                  <a:pt x="2521299" y="1620772"/>
                </a:lnTo>
                <a:lnTo>
                  <a:pt x="2471709" y="16287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823589" y="8681849"/>
            <a:ext cx="249745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81915" indent="-46355" algn="ctr">
              <a:lnSpc>
                <a:spcPct val="116100"/>
              </a:lnSpc>
              <a:spcBef>
                <a:spcPts val="100"/>
              </a:spcBef>
            </a:pPr>
            <a:r>
              <a:rPr sz="1400" b="1" spc="65" dirty="0">
                <a:latin typeface="Trebuchet MS"/>
                <a:cs typeface="Trebuchet MS"/>
              </a:rPr>
              <a:t>Голубкова </a:t>
            </a:r>
            <a:r>
              <a:rPr sz="1400" b="1" spc="80" dirty="0">
                <a:latin typeface="Trebuchet MS"/>
                <a:cs typeface="Trebuchet MS"/>
              </a:rPr>
              <a:t>Наталья </a:t>
            </a:r>
            <a:r>
              <a:rPr sz="1400" b="1" spc="85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ahoma"/>
                <a:cs typeface="Tahoma"/>
              </a:rPr>
              <a:t>Редактор,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верстка,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дизайн </a:t>
            </a:r>
            <a:r>
              <a:rPr sz="1400" spc="-42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публикаций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endParaRPr sz="1400">
              <a:latin typeface="Tahoma"/>
              <a:cs typeface="Tahoma"/>
            </a:endParaRPr>
          </a:p>
          <a:p>
            <a:pPr marL="92075" algn="ctr">
              <a:lnSpc>
                <a:spcPct val="100000"/>
              </a:lnSpc>
              <a:spcBef>
                <a:spcPts val="270"/>
              </a:spcBef>
            </a:pPr>
            <a:r>
              <a:rPr sz="1400" spc="60" dirty="0">
                <a:latin typeface="Tahoma"/>
                <a:cs typeface="Tahoma"/>
              </a:rPr>
              <a:t>в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еженедельнике</a:t>
            </a:r>
            <a:endParaRPr sz="1400">
              <a:latin typeface="Tahoma"/>
              <a:cs typeface="Tahoma"/>
            </a:endParaRPr>
          </a:p>
          <a:p>
            <a:pPr marL="12700" marR="5080" indent="45720" algn="ctr">
              <a:lnSpc>
                <a:spcPct val="116100"/>
              </a:lnSpc>
            </a:pPr>
            <a:r>
              <a:rPr sz="1400" spc="35" dirty="0">
                <a:latin typeface="Tahoma"/>
                <a:cs typeface="Tahoma"/>
              </a:rPr>
              <a:t>«Смоленская </a:t>
            </a:r>
            <a:r>
              <a:rPr sz="1400" spc="5" dirty="0">
                <a:latin typeface="Tahoma"/>
                <a:cs typeface="Tahoma"/>
              </a:rPr>
              <a:t>газета»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и </a:t>
            </a:r>
            <a:r>
              <a:rPr sz="1400" spc="10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журнале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"Край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Смоленский"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051654" y="8562480"/>
            <a:ext cx="2162175" cy="1628775"/>
          </a:xfrm>
          <a:custGeom>
            <a:avLst/>
            <a:gdLst/>
            <a:ahLst/>
            <a:cxnLst/>
            <a:rect l="l" t="t" r="r" b="b"/>
            <a:pathLst>
              <a:path w="2162175" h="1628775">
                <a:moveTo>
                  <a:pt x="2005071" y="1628774"/>
                </a:moveTo>
                <a:lnTo>
                  <a:pt x="157043" y="1628774"/>
                </a:lnTo>
                <a:lnTo>
                  <a:pt x="107481" y="1620772"/>
                </a:lnTo>
                <a:lnTo>
                  <a:pt x="64381" y="1598502"/>
                </a:lnTo>
                <a:lnTo>
                  <a:pt x="30357" y="1564572"/>
                </a:lnTo>
                <a:lnTo>
                  <a:pt x="8025" y="1521592"/>
                </a:lnTo>
                <a:lnTo>
                  <a:pt x="0" y="1472168"/>
                </a:lnTo>
                <a:lnTo>
                  <a:pt x="0" y="156606"/>
                </a:lnTo>
                <a:lnTo>
                  <a:pt x="8025" y="107182"/>
                </a:lnTo>
                <a:lnTo>
                  <a:pt x="30357" y="64202"/>
                </a:lnTo>
                <a:lnTo>
                  <a:pt x="64381" y="30272"/>
                </a:lnTo>
                <a:lnTo>
                  <a:pt x="107481" y="8002"/>
                </a:lnTo>
                <a:lnTo>
                  <a:pt x="157043" y="0"/>
                </a:lnTo>
                <a:lnTo>
                  <a:pt x="2005071" y="0"/>
                </a:lnTo>
                <a:lnTo>
                  <a:pt x="2054633" y="8002"/>
                </a:lnTo>
                <a:lnTo>
                  <a:pt x="2097733" y="30272"/>
                </a:lnTo>
                <a:lnTo>
                  <a:pt x="2131757" y="64202"/>
                </a:lnTo>
                <a:lnTo>
                  <a:pt x="2154089" y="107182"/>
                </a:lnTo>
                <a:lnTo>
                  <a:pt x="2162114" y="156606"/>
                </a:lnTo>
                <a:lnTo>
                  <a:pt x="2162114" y="1472168"/>
                </a:lnTo>
                <a:lnTo>
                  <a:pt x="2154089" y="1521592"/>
                </a:lnTo>
                <a:lnTo>
                  <a:pt x="2131757" y="1564572"/>
                </a:lnTo>
                <a:lnTo>
                  <a:pt x="2097733" y="1598502"/>
                </a:lnTo>
                <a:lnTo>
                  <a:pt x="2054633" y="1620772"/>
                </a:lnTo>
                <a:lnTo>
                  <a:pt x="2005071" y="1628774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1182877" y="8691885"/>
            <a:ext cx="1939289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</a:pPr>
            <a:r>
              <a:rPr sz="1400" b="1" spc="90" dirty="0">
                <a:latin typeface="Trebuchet MS"/>
                <a:cs typeface="Trebuchet MS"/>
              </a:rPr>
              <a:t>Илья </a:t>
            </a:r>
            <a:r>
              <a:rPr sz="1400" b="1" spc="95" dirty="0">
                <a:latin typeface="Trebuchet MS"/>
                <a:cs typeface="Trebuchet MS"/>
              </a:rPr>
              <a:t>Гаврилович </a:t>
            </a:r>
            <a:r>
              <a:rPr sz="1400" b="1" spc="100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ahoma"/>
                <a:cs typeface="Tahoma"/>
              </a:rPr>
              <a:t>С</a:t>
            </a:r>
            <a:r>
              <a:rPr sz="1400" spc="80" dirty="0">
                <a:latin typeface="Tahoma"/>
                <a:cs typeface="Tahoma"/>
              </a:rPr>
              <a:t>о</a:t>
            </a:r>
            <a:r>
              <a:rPr sz="1400" spc="30" dirty="0">
                <a:latin typeface="Tahoma"/>
                <a:cs typeface="Tahoma"/>
              </a:rPr>
              <a:t>з</a:t>
            </a:r>
            <a:r>
              <a:rPr sz="1400" spc="10" dirty="0">
                <a:latin typeface="Tahoma"/>
                <a:cs typeface="Tahoma"/>
              </a:rPr>
              <a:t>д</a:t>
            </a:r>
            <a:r>
              <a:rPr sz="1400" spc="35" dirty="0">
                <a:latin typeface="Tahoma"/>
                <a:cs typeface="Tahoma"/>
              </a:rPr>
              <a:t>а</a:t>
            </a:r>
            <a:r>
              <a:rPr sz="1400" spc="90" dirty="0">
                <a:latin typeface="Tahoma"/>
                <a:cs typeface="Tahoma"/>
              </a:rPr>
              <a:t>ни</a:t>
            </a:r>
            <a:r>
              <a:rPr sz="1400" spc="45" dirty="0">
                <a:latin typeface="Tahoma"/>
                <a:cs typeface="Tahoma"/>
              </a:rPr>
              <a:t>е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в</a:t>
            </a:r>
            <a:r>
              <a:rPr sz="1400" spc="90" dirty="0">
                <a:latin typeface="Tahoma"/>
                <a:cs typeface="Tahoma"/>
              </a:rPr>
              <a:t>и</a:t>
            </a:r>
            <a:r>
              <a:rPr sz="1400" spc="30" dirty="0">
                <a:latin typeface="Tahoma"/>
                <a:cs typeface="Tahoma"/>
              </a:rPr>
              <a:t>з</a:t>
            </a:r>
            <a:r>
              <a:rPr sz="1400" dirty="0">
                <a:latin typeface="Tahoma"/>
                <a:cs typeface="Tahoma"/>
              </a:rPr>
              <a:t>у</a:t>
            </a:r>
            <a:r>
              <a:rPr sz="1400" spc="35" dirty="0">
                <a:latin typeface="Tahoma"/>
                <a:cs typeface="Tahoma"/>
              </a:rPr>
              <a:t>а</a:t>
            </a:r>
            <a:r>
              <a:rPr sz="1400" spc="15" dirty="0">
                <a:latin typeface="Tahoma"/>
                <a:cs typeface="Tahoma"/>
              </a:rPr>
              <a:t>л</a:t>
            </a:r>
            <a:r>
              <a:rPr sz="1400" spc="120" dirty="0">
                <a:latin typeface="Tahoma"/>
                <a:cs typeface="Tahoma"/>
              </a:rPr>
              <a:t>ь</a:t>
            </a:r>
            <a:r>
              <a:rPr sz="1400" spc="90" dirty="0">
                <a:latin typeface="Tahoma"/>
                <a:cs typeface="Tahoma"/>
              </a:rPr>
              <a:t>н</a:t>
            </a:r>
            <a:r>
              <a:rPr sz="1400" spc="100" dirty="0">
                <a:latin typeface="Tahoma"/>
                <a:cs typeface="Tahoma"/>
              </a:rPr>
              <a:t>ы</a:t>
            </a:r>
            <a:r>
              <a:rPr sz="1400" spc="30" dirty="0">
                <a:latin typeface="Tahoma"/>
                <a:cs typeface="Tahoma"/>
              </a:rPr>
              <a:t>х  </a:t>
            </a:r>
            <a:r>
              <a:rPr sz="1400" spc="55" dirty="0">
                <a:latin typeface="Tahoma"/>
                <a:cs typeface="Tahoma"/>
              </a:rPr>
              <a:t>материалов </a:t>
            </a:r>
            <a:r>
              <a:rPr sz="1400" spc="45" dirty="0">
                <a:latin typeface="Tahoma"/>
                <a:cs typeface="Tahoma"/>
              </a:rPr>
              <a:t>проекта 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(фотограф, 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видеооператор, 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иллюстратор)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956720" y="8562480"/>
            <a:ext cx="2667000" cy="1466850"/>
          </a:xfrm>
          <a:custGeom>
            <a:avLst/>
            <a:gdLst/>
            <a:ahLst/>
            <a:cxnLst/>
            <a:rect l="l" t="t" r="r" b="b"/>
            <a:pathLst>
              <a:path w="2667000" h="1466850">
                <a:moveTo>
                  <a:pt x="2510076" y="1466849"/>
                </a:moveTo>
                <a:lnTo>
                  <a:pt x="156868" y="1466849"/>
                </a:lnTo>
                <a:lnTo>
                  <a:pt x="107362" y="1458812"/>
                </a:lnTo>
                <a:lnTo>
                  <a:pt x="64309" y="1436447"/>
                </a:lnTo>
                <a:lnTo>
                  <a:pt x="30323" y="1402372"/>
                </a:lnTo>
                <a:lnTo>
                  <a:pt x="8016" y="1359207"/>
                </a:lnTo>
                <a:lnTo>
                  <a:pt x="0" y="1309571"/>
                </a:lnTo>
                <a:lnTo>
                  <a:pt x="0" y="157278"/>
                </a:lnTo>
                <a:lnTo>
                  <a:pt x="8016" y="107642"/>
                </a:lnTo>
                <a:lnTo>
                  <a:pt x="30323" y="64477"/>
                </a:lnTo>
                <a:lnTo>
                  <a:pt x="64309" y="30402"/>
                </a:lnTo>
                <a:lnTo>
                  <a:pt x="107362" y="8037"/>
                </a:lnTo>
                <a:lnTo>
                  <a:pt x="156868" y="0"/>
                </a:lnTo>
                <a:lnTo>
                  <a:pt x="2510076" y="0"/>
                </a:lnTo>
                <a:lnTo>
                  <a:pt x="2559583" y="8037"/>
                </a:lnTo>
                <a:lnTo>
                  <a:pt x="2602635" y="30402"/>
                </a:lnTo>
                <a:lnTo>
                  <a:pt x="2636622" y="64477"/>
                </a:lnTo>
                <a:lnTo>
                  <a:pt x="2658929" y="107642"/>
                </a:lnTo>
                <a:lnTo>
                  <a:pt x="2666945" y="157278"/>
                </a:lnTo>
                <a:lnTo>
                  <a:pt x="2666945" y="1309571"/>
                </a:lnTo>
                <a:lnTo>
                  <a:pt x="2658929" y="1359207"/>
                </a:lnTo>
                <a:lnTo>
                  <a:pt x="2636622" y="1402372"/>
                </a:lnTo>
                <a:lnTo>
                  <a:pt x="2602635" y="1436447"/>
                </a:lnTo>
                <a:lnTo>
                  <a:pt x="2559583" y="1458812"/>
                </a:lnTo>
                <a:lnTo>
                  <a:pt x="2510076" y="1466849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4037138" y="8691885"/>
            <a:ext cx="2473960" cy="1263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marR="5080" indent="-338455">
              <a:lnSpc>
                <a:spcPct val="116100"/>
              </a:lnSpc>
              <a:spcBef>
                <a:spcPts val="100"/>
              </a:spcBef>
            </a:pPr>
            <a:r>
              <a:rPr sz="1400" b="1" spc="160" dirty="0">
                <a:latin typeface="Trebuchet MS"/>
                <a:cs typeface="Trebuchet MS"/>
              </a:rPr>
              <a:t>И</a:t>
            </a:r>
            <a:r>
              <a:rPr sz="1400" b="1" spc="15" dirty="0">
                <a:latin typeface="Trebuchet MS"/>
                <a:cs typeface="Trebuchet MS"/>
              </a:rPr>
              <a:t>г</a:t>
            </a:r>
            <a:r>
              <a:rPr sz="1400" b="1" spc="60" dirty="0">
                <a:latin typeface="Trebuchet MS"/>
                <a:cs typeface="Trebuchet MS"/>
              </a:rPr>
              <a:t>ор</a:t>
            </a:r>
            <a:r>
              <a:rPr sz="1400" b="1" spc="100" dirty="0">
                <a:latin typeface="Trebuchet MS"/>
                <a:cs typeface="Trebuchet MS"/>
              </a:rPr>
              <a:t>ь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10" dirty="0">
                <a:latin typeface="Trebuchet MS"/>
                <a:cs typeface="Trebuchet MS"/>
              </a:rPr>
              <a:t>Г</a:t>
            </a:r>
            <a:r>
              <a:rPr sz="1400" b="1" spc="55" dirty="0">
                <a:latin typeface="Trebuchet MS"/>
                <a:cs typeface="Trebuchet MS"/>
              </a:rPr>
              <a:t>л</a:t>
            </a:r>
            <a:r>
              <a:rPr sz="1400" b="1" spc="90" dirty="0">
                <a:latin typeface="Trebuchet MS"/>
                <a:cs typeface="Trebuchet MS"/>
              </a:rPr>
              <a:t>а</a:t>
            </a:r>
            <a:r>
              <a:rPr sz="1400" b="1" spc="45" dirty="0">
                <a:latin typeface="Trebuchet MS"/>
                <a:cs typeface="Trebuchet MS"/>
              </a:rPr>
              <a:t>д</a:t>
            </a:r>
            <a:r>
              <a:rPr sz="1400" b="1" spc="95" dirty="0">
                <a:latin typeface="Trebuchet MS"/>
                <a:cs typeface="Trebuchet MS"/>
              </a:rPr>
              <a:t>к</a:t>
            </a:r>
            <a:r>
              <a:rPr sz="1400" b="1" spc="60" dirty="0">
                <a:latin typeface="Trebuchet MS"/>
                <a:cs typeface="Trebuchet MS"/>
              </a:rPr>
              <a:t>о</a:t>
            </a:r>
            <a:r>
              <a:rPr sz="1400" b="1" spc="-70" dirty="0">
                <a:latin typeface="Trebuchet MS"/>
                <a:cs typeface="Trebuchet MS"/>
              </a:rPr>
              <a:t>-</a:t>
            </a:r>
            <a:r>
              <a:rPr sz="1400" b="1" spc="105" dirty="0">
                <a:latin typeface="Trebuchet MS"/>
                <a:cs typeface="Trebuchet MS"/>
              </a:rPr>
              <a:t>П</a:t>
            </a:r>
            <a:r>
              <a:rPr sz="1400" b="1" spc="60" dirty="0">
                <a:latin typeface="Trebuchet MS"/>
                <a:cs typeface="Trebuchet MS"/>
              </a:rPr>
              <a:t>ро</a:t>
            </a:r>
            <a:r>
              <a:rPr sz="1400" b="1" spc="20" dirty="0">
                <a:latin typeface="Trebuchet MS"/>
                <a:cs typeface="Trebuchet MS"/>
              </a:rPr>
              <a:t>х</a:t>
            </a:r>
            <a:r>
              <a:rPr sz="1400" b="1" spc="60" dirty="0">
                <a:latin typeface="Trebuchet MS"/>
                <a:cs typeface="Trebuchet MS"/>
              </a:rPr>
              <a:t>ор</a:t>
            </a:r>
            <a:r>
              <a:rPr sz="1400" b="1" spc="10" dirty="0">
                <a:latin typeface="Trebuchet MS"/>
                <a:cs typeface="Trebuchet MS"/>
              </a:rPr>
              <a:t>е</a:t>
            </a:r>
            <a:r>
              <a:rPr sz="1400" b="1" spc="90" dirty="0">
                <a:latin typeface="Trebuchet MS"/>
                <a:cs typeface="Trebuchet MS"/>
              </a:rPr>
              <a:t>н</a:t>
            </a:r>
            <a:r>
              <a:rPr sz="1400" b="1" spc="95" dirty="0">
                <a:latin typeface="Trebuchet MS"/>
                <a:cs typeface="Trebuchet MS"/>
              </a:rPr>
              <a:t>к</a:t>
            </a:r>
            <a:r>
              <a:rPr sz="1400" b="1" spc="45" dirty="0">
                <a:latin typeface="Trebuchet MS"/>
                <a:cs typeface="Trebuchet MS"/>
              </a:rPr>
              <a:t>о  </a:t>
            </a:r>
            <a:r>
              <a:rPr sz="1400" spc="70" dirty="0">
                <a:latin typeface="Tahoma"/>
                <a:cs typeface="Tahoma"/>
              </a:rPr>
              <a:t>Информационное </a:t>
            </a:r>
            <a:r>
              <a:rPr sz="1400" spc="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сопровождение 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проекта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на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ресурсах</a:t>
            </a:r>
            <a:endParaRPr sz="1400">
              <a:latin typeface="Tahoma"/>
              <a:cs typeface="Tahoma"/>
            </a:endParaRPr>
          </a:p>
          <a:p>
            <a:pPr marL="314960">
              <a:lnSpc>
                <a:spcPct val="100000"/>
              </a:lnSpc>
              <a:spcBef>
                <a:spcPts val="270"/>
              </a:spcBef>
            </a:pPr>
            <a:r>
              <a:rPr sz="1400" spc="60" dirty="0">
                <a:latin typeface="Tahoma"/>
                <a:cs typeface="Tahoma"/>
              </a:rPr>
              <a:t>Смоленской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епархии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96636" y="5702413"/>
            <a:ext cx="342201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b="1" spc="50" dirty="0">
                <a:solidFill>
                  <a:srgbClr val="181818"/>
                </a:solidFill>
                <a:latin typeface="Tahoma"/>
                <a:cs typeface="Tahoma"/>
              </a:rPr>
              <a:t>Специалисты </a:t>
            </a:r>
            <a:r>
              <a:rPr sz="2000" b="1" spc="20" dirty="0">
                <a:solidFill>
                  <a:srgbClr val="181818"/>
                </a:solidFill>
                <a:latin typeface="Tahoma"/>
                <a:cs typeface="Tahoma"/>
              </a:rPr>
              <a:t>службы </a:t>
            </a:r>
            <a:r>
              <a:rPr sz="2000" b="1" spc="2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181818"/>
                </a:solidFill>
                <a:latin typeface="Tahoma"/>
                <a:cs typeface="Tahoma"/>
              </a:rPr>
              <a:t>сопровождения</a:t>
            </a:r>
            <a:r>
              <a:rPr sz="2000" b="1" spc="-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181818"/>
                </a:solidFill>
                <a:latin typeface="Tahoma"/>
                <a:cs typeface="Tahoma"/>
              </a:rPr>
              <a:t>проекта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52C3F-A530-4787-B8F2-5401EA7EF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515547" cy="10287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18244" y="254990"/>
            <a:ext cx="384746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b="1" spc="200" dirty="0">
                <a:solidFill>
                  <a:srgbClr val="FFFFFF"/>
                </a:solidFill>
                <a:latin typeface="Tahoma"/>
                <a:cs typeface="Tahoma"/>
              </a:rPr>
              <a:t>КОМАНДА</a:t>
            </a:r>
            <a:r>
              <a:rPr sz="265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165" dirty="0">
                <a:solidFill>
                  <a:srgbClr val="FFFFFF"/>
                </a:solidFill>
                <a:latin typeface="Tahoma"/>
                <a:cs typeface="Tahoma"/>
              </a:rPr>
              <a:t>ПРОЕКТА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3000" y="2362755"/>
            <a:ext cx="12619355" cy="828675"/>
          </a:xfrm>
          <a:custGeom>
            <a:avLst/>
            <a:gdLst/>
            <a:ahLst/>
            <a:cxnLst/>
            <a:rect l="l" t="t" r="r" b="b"/>
            <a:pathLst>
              <a:path w="12619355" h="828675">
                <a:moveTo>
                  <a:pt x="12461866" y="828674"/>
                </a:moveTo>
                <a:lnTo>
                  <a:pt x="156870" y="828674"/>
                </a:lnTo>
                <a:lnTo>
                  <a:pt x="107363" y="820694"/>
                </a:lnTo>
                <a:lnTo>
                  <a:pt x="64310" y="798485"/>
                </a:lnTo>
                <a:lnTo>
                  <a:pt x="30324" y="764650"/>
                </a:lnTo>
                <a:lnTo>
                  <a:pt x="8016" y="721788"/>
                </a:lnTo>
                <a:lnTo>
                  <a:pt x="0" y="672501"/>
                </a:lnTo>
                <a:lnTo>
                  <a:pt x="0" y="156173"/>
                </a:lnTo>
                <a:lnTo>
                  <a:pt x="8016" y="106886"/>
                </a:lnTo>
                <a:lnTo>
                  <a:pt x="30324" y="64024"/>
                </a:lnTo>
                <a:lnTo>
                  <a:pt x="64310" y="30189"/>
                </a:lnTo>
                <a:lnTo>
                  <a:pt x="107363" y="7980"/>
                </a:lnTo>
                <a:lnTo>
                  <a:pt x="156870" y="0"/>
                </a:lnTo>
                <a:lnTo>
                  <a:pt x="12461866" y="0"/>
                </a:lnTo>
                <a:lnTo>
                  <a:pt x="12511373" y="7980"/>
                </a:lnTo>
                <a:lnTo>
                  <a:pt x="12554426" y="30189"/>
                </a:lnTo>
                <a:lnTo>
                  <a:pt x="12588413" y="64024"/>
                </a:lnTo>
                <a:lnTo>
                  <a:pt x="12610720" y="106886"/>
                </a:lnTo>
                <a:lnTo>
                  <a:pt x="12618737" y="156173"/>
                </a:lnTo>
                <a:lnTo>
                  <a:pt x="12618737" y="672501"/>
                </a:lnTo>
                <a:lnTo>
                  <a:pt x="12610720" y="721788"/>
                </a:lnTo>
                <a:lnTo>
                  <a:pt x="12588413" y="764650"/>
                </a:lnTo>
                <a:lnTo>
                  <a:pt x="12554426" y="798485"/>
                </a:lnTo>
                <a:lnTo>
                  <a:pt x="12511373" y="820694"/>
                </a:lnTo>
                <a:lnTo>
                  <a:pt x="12461866" y="828674"/>
                </a:lnTo>
                <a:close/>
              </a:path>
            </a:pathLst>
          </a:custGeom>
          <a:solidFill>
            <a:srgbClr val="00B0F0">
              <a:alpha val="76858"/>
            </a:srgbClr>
          </a:solidFill>
        </p:spPr>
        <p:txBody>
          <a:bodyPr wrap="square" lIns="0" tIns="0" rIns="0" bIns="0" rtlCol="0"/>
          <a:lstStyle/>
          <a:p>
            <a:endParaRPr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0200" y="2554419"/>
            <a:ext cx="111283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10" dirty="0">
                <a:solidFill>
                  <a:srgbClr val="535353"/>
                </a:solidFill>
                <a:latin typeface="Tahoma"/>
                <a:cs typeface="Tahoma"/>
              </a:rPr>
              <a:t>Видеопрезентация</a:t>
            </a:r>
            <a:r>
              <a:rPr sz="2700" spc="-14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700" spc="95" dirty="0">
                <a:solidFill>
                  <a:srgbClr val="535353"/>
                </a:solidFill>
                <a:latin typeface="Tahoma"/>
                <a:cs typeface="Tahoma"/>
              </a:rPr>
              <a:t>проекта</a:t>
            </a:r>
            <a:r>
              <a:rPr sz="2700" spc="-13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700" spc="75" dirty="0">
                <a:solidFill>
                  <a:srgbClr val="535353"/>
                </a:solidFill>
                <a:latin typeface="Tahoma"/>
                <a:cs typeface="Tahoma"/>
              </a:rPr>
              <a:t>«Культурный</a:t>
            </a:r>
            <a:r>
              <a:rPr sz="2700" spc="-13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700" spc="35" dirty="0">
                <a:solidFill>
                  <a:srgbClr val="535353"/>
                </a:solidFill>
                <a:latin typeface="Tahoma"/>
                <a:cs typeface="Tahoma"/>
              </a:rPr>
              <a:t>код.</a:t>
            </a:r>
            <a:r>
              <a:rPr sz="2700" spc="-13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700" spc="65" dirty="0">
                <a:solidFill>
                  <a:srgbClr val="535353"/>
                </a:solidFill>
                <a:latin typeface="Tahoma"/>
                <a:cs typeface="Tahoma"/>
              </a:rPr>
              <a:t>Смоленск.102.7</a:t>
            </a:r>
            <a:r>
              <a:rPr sz="2700" spc="-13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700" spc="40" dirty="0">
                <a:solidFill>
                  <a:srgbClr val="535353"/>
                </a:solidFill>
                <a:latin typeface="Tahoma"/>
                <a:cs typeface="Tahoma"/>
              </a:rPr>
              <a:t>FM»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8162" y="4484816"/>
            <a:ext cx="12619990" cy="1628775"/>
          </a:xfrm>
          <a:custGeom>
            <a:avLst/>
            <a:gdLst/>
            <a:ahLst/>
            <a:cxnLst/>
            <a:rect l="l" t="t" r="r" b="b"/>
            <a:pathLst>
              <a:path w="12619990" h="1628775">
                <a:moveTo>
                  <a:pt x="12463070" y="1628775"/>
                </a:moveTo>
                <a:lnTo>
                  <a:pt x="156886" y="1628775"/>
                </a:lnTo>
                <a:lnTo>
                  <a:pt x="107374" y="1620738"/>
                </a:lnTo>
                <a:lnTo>
                  <a:pt x="64316" y="1598375"/>
                </a:lnTo>
                <a:lnTo>
                  <a:pt x="30327" y="1564303"/>
                </a:lnTo>
                <a:lnTo>
                  <a:pt x="8017" y="1521142"/>
                </a:lnTo>
                <a:lnTo>
                  <a:pt x="0" y="1471511"/>
                </a:lnTo>
                <a:lnTo>
                  <a:pt x="0" y="157263"/>
                </a:lnTo>
                <a:lnTo>
                  <a:pt x="8017" y="107632"/>
                </a:lnTo>
                <a:lnTo>
                  <a:pt x="30327" y="64471"/>
                </a:lnTo>
                <a:lnTo>
                  <a:pt x="64316" y="30399"/>
                </a:lnTo>
                <a:lnTo>
                  <a:pt x="107374" y="8036"/>
                </a:lnTo>
                <a:lnTo>
                  <a:pt x="156886" y="0"/>
                </a:lnTo>
                <a:lnTo>
                  <a:pt x="12463070" y="0"/>
                </a:lnTo>
                <a:lnTo>
                  <a:pt x="12512581" y="8036"/>
                </a:lnTo>
                <a:lnTo>
                  <a:pt x="12555638" y="30399"/>
                </a:lnTo>
                <a:lnTo>
                  <a:pt x="12589628" y="64471"/>
                </a:lnTo>
                <a:lnTo>
                  <a:pt x="12611938" y="107632"/>
                </a:lnTo>
                <a:lnTo>
                  <a:pt x="12619955" y="157263"/>
                </a:lnTo>
                <a:lnTo>
                  <a:pt x="12619955" y="1471511"/>
                </a:lnTo>
                <a:lnTo>
                  <a:pt x="12611938" y="1521142"/>
                </a:lnTo>
                <a:lnTo>
                  <a:pt x="12589628" y="1564303"/>
                </a:lnTo>
                <a:lnTo>
                  <a:pt x="12555638" y="1598375"/>
                </a:lnTo>
                <a:lnTo>
                  <a:pt x="12512581" y="1620738"/>
                </a:lnTo>
                <a:lnTo>
                  <a:pt x="12463070" y="1628775"/>
                </a:lnTo>
                <a:close/>
              </a:path>
            </a:pathLst>
          </a:custGeom>
          <a:solidFill>
            <a:srgbClr val="FEFEFD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38563" y="4765590"/>
            <a:ext cx="91420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240" dirty="0">
                <a:latin typeface="Trebuchet MS"/>
                <a:cs typeface="Trebuchet MS"/>
              </a:rPr>
              <a:t>https://youtu.be/9Trark_FwJY</a:t>
            </a:r>
            <a:endParaRPr sz="5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287D9-F1C8-4CAB-9589-A764F9E21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8515547" cy="10287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5BA911-98E5-4C52-9C25-8EED421A6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9573">
            <a:off x="4910944" y="1383834"/>
            <a:ext cx="8466114" cy="470366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6312833"/>
            <a:ext cx="16058673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40" dirty="0"/>
              <a:t>Благодарим</a:t>
            </a:r>
            <a:r>
              <a:rPr spc="-175" dirty="0"/>
              <a:t> </a:t>
            </a:r>
            <a:r>
              <a:rPr spc="125" dirty="0"/>
              <a:t>за</a:t>
            </a:r>
            <a:r>
              <a:rPr spc="-170" dirty="0"/>
              <a:t> </a:t>
            </a:r>
            <a:r>
              <a:rPr spc="210" dirty="0"/>
              <a:t>внимание!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66423"/>
            <a:ext cx="17492892" cy="9718826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2D0ED83C-2B03-48D4-A5CD-E0FF92761336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8400" y="5818634"/>
            <a:ext cx="12603479" cy="41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1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999490"/>
          </a:xfrm>
          <a:custGeom>
            <a:avLst/>
            <a:gdLst/>
            <a:ahLst/>
            <a:cxnLst/>
            <a:rect l="l" t="t" r="r" b="b"/>
            <a:pathLst>
              <a:path w="18288000" h="999490">
                <a:moveTo>
                  <a:pt x="18287999" y="999217"/>
                </a:moveTo>
                <a:lnTo>
                  <a:pt x="0" y="99921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99217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306" y="273231"/>
            <a:ext cx="710184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95" dirty="0">
                <a:solidFill>
                  <a:srgbClr val="FFFFFF"/>
                </a:solidFill>
              </a:rPr>
              <a:t>ОСНОВНОЕ</a:t>
            </a:r>
            <a:r>
              <a:rPr sz="2650" spc="-5" dirty="0">
                <a:solidFill>
                  <a:srgbClr val="FFFFFF"/>
                </a:solidFill>
              </a:rPr>
              <a:t> </a:t>
            </a:r>
            <a:r>
              <a:rPr sz="2650" spc="175" dirty="0">
                <a:solidFill>
                  <a:srgbClr val="FFFFFF"/>
                </a:solidFill>
              </a:rPr>
              <a:t>СОДЕРЖАНИЕ</a:t>
            </a:r>
            <a:r>
              <a:rPr sz="2650" spc="-5" dirty="0">
                <a:solidFill>
                  <a:srgbClr val="FFFFFF"/>
                </a:solidFill>
              </a:rPr>
              <a:t> </a:t>
            </a:r>
            <a:r>
              <a:rPr sz="2650" spc="150" dirty="0">
                <a:solidFill>
                  <a:srgbClr val="FFFFFF"/>
                </a:solidFill>
              </a:rPr>
              <a:t>КОНТЕНТА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259350" y="1167278"/>
            <a:ext cx="12925425" cy="1238250"/>
          </a:xfrm>
          <a:custGeom>
            <a:avLst/>
            <a:gdLst/>
            <a:ahLst/>
            <a:cxnLst/>
            <a:rect l="l" t="t" r="r" b="b"/>
            <a:pathLst>
              <a:path w="12925425" h="1238250">
                <a:moveTo>
                  <a:pt x="12768252" y="1238249"/>
                </a:moveTo>
                <a:lnTo>
                  <a:pt x="156891" y="1238249"/>
                </a:lnTo>
                <a:lnTo>
                  <a:pt x="107377" y="1230247"/>
                </a:lnTo>
                <a:lnTo>
                  <a:pt x="64318" y="1207979"/>
                </a:lnTo>
                <a:lnTo>
                  <a:pt x="30328" y="1174052"/>
                </a:lnTo>
                <a:lnTo>
                  <a:pt x="8017" y="1131076"/>
                </a:lnTo>
                <a:lnTo>
                  <a:pt x="0" y="1081656"/>
                </a:lnTo>
                <a:lnTo>
                  <a:pt x="0" y="156593"/>
                </a:lnTo>
                <a:lnTo>
                  <a:pt x="8017" y="107173"/>
                </a:lnTo>
                <a:lnTo>
                  <a:pt x="30328" y="64196"/>
                </a:lnTo>
                <a:lnTo>
                  <a:pt x="64318" y="30270"/>
                </a:lnTo>
                <a:lnTo>
                  <a:pt x="107377" y="8002"/>
                </a:lnTo>
                <a:lnTo>
                  <a:pt x="156891" y="0"/>
                </a:lnTo>
                <a:lnTo>
                  <a:pt x="12768252" y="0"/>
                </a:lnTo>
                <a:lnTo>
                  <a:pt x="12817766" y="8002"/>
                </a:lnTo>
                <a:lnTo>
                  <a:pt x="12860824" y="30270"/>
                </a:lnTo>
                <a:lnTo>
                  <a:pt x="12894815" y="64196"/>
                </a:lnTo>
                <a:lnTo>
                  <a:pt x="12917126" y="107173"/>
                </a:lnTo>
                <a:lnTo>
                  <a:pt x="12925143" y="156593"/>
                </a:lnTo>
                <a:lnTo>
                  <a:pt x="12925143" y="1081656"/>
                </a:lnTo>
                <a:lnTo>
                  <a:pt x="12917126" y="1131076"/>
                </a:lnTo>
                <a:lnTo>
                  <a:pt x="12894815" y="1174052"/>
                </a:lnTo>
                <a:lnTo>
                  <a:pt x="12860824" y="1207979"/>
                </a:lnTo>
                <a:lnTo>
                  <a:pt x="12817766" y="1230247"/>
                </a:lnTo>
                <a:lnTo>
                  <a:pt x="12768252" y="1238249"/>
                </a:lnTo>
                <a:close/>
              </a:path>
            </a:pathLst>
          </a:custGeom>
          <a:solidFill>
            <a:srgbClr val="FEFEF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5016" y="1225362"/>
            <a:ext cx="1223454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70" dirty="0">
                <a:solidFill>
                  <a:srgbClr val="535353"/>
                </a:solidFill>
                <a:latin typeface="Tahoma"/>
                <a:cs typeface="Tahoma"/>
              </a:rPr>
              <a:t>Проект</a:t>
            </a:r>
            <a:r>
              <a:rPr sz="2000" spc="-10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55" dirty="0">
                <a:solidFill>
                  <a:srgbClr val="535353"/>
                </a:solidFill>
                <a:latin typeface="Tahoma"/>
                <a:cs typeface="Tahoma"/>
              </a:rPr>
              <a:t>«Культурный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25" dirty="0">
                <a:solidFill>
                  <a:srgbClr val="535353"/>
                </a:solidFill>
                <a:latin typeface="Tahoma"/>
                <a:cs typeface="Tahoma"/>
              </a:rPr>
              <a:t>код.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535353"/>
                </a:solidFill>
                <a:latin typeface="Tahoma"/>
                <a:cs typeface="Tahoma"/>
              </a:rPr>
              <a:t>Смоленск.102.7</a:t>
            </a:r>
            <a:r>
              <a:rPr sz="2000" spc="-10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30" dirty="0">
                <a:solidFill>
                  <a:srgbClr val="535353"/>
                </a:solidFill>
                <a:latin typeface="Tahoma"/>
                <a:cs typeface="Tahoma"/>
              </a:rPr>
              <a:t>FM»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535353"/>
                </a:solidFill>
                <a:latin typeface="Tahoma"/>
                <a:cs typeface="Tahoma"/>
              </a:rPr>
              <a:t>предусматривает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535353"/>
                </a:solidFill>
                <a:latin typeface="Tahoma"/>
                <a:cs typeface="Tahoma"/>
              </a:rPr>
              <a:t>создание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535353"/>
                </a:solidFill>
                <a:latin typeface="Tahoma"/>
                <a:cs typeface="Tahoma"/>
              </a:rPr>
              <a:t>и</a:t>
            </a:r>
            <a:r>
              <a:rPr sz="2000" spc="-10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535353"/>
                </a:solidFill>
                <a:latin typeface="Tahoma"/>
                <a:cs typeface="Tahoma"/>
              </a:rPr>
              <a:t>продвижение</a:t>
            </a:r>
            <a:r>
              <a:rPr sz="2000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535353"/>
                </a:solidFill>
                <a:latin typeface="Tahoma"/>
                <a:cs typeface="Tahoma"/>
              </a:rPr>
              <a:t>единого </a:t>
            </a:r>
            <a:r>
              <a:rPr sz="2000" spc="-6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535353"/>
                </a:solidFill>
                <a:latin typeface="Tahoma"/>
                <a:cs typeface="Tahoma"/>
              </a:rPr>
              <a:t>культурно-просветительского контента </a:t>
            </a:r>
            <a:r>
              <a:rPr sz="2000" spc="85" dirty="0">
                <a:solidFill>
                  <a:srgbClr val="535353"/>
                </a:solidFill>
                <a:latin typeface="Tahoma"/>
                <a:cs typeface="Tahoma"/>
              </a:rPr>
              <a:t>в </a:t>
            </a:r>
            <a:r>
              <a:rPr sz="2000" spc="80" dirty="0">
                <a:solidFill>
                  <a:srgbClr val="535353"/>
                </a:solidFill>
                <a:latin typeface="Tahoma"/>
                <a:cs typeface="Tahoma"/>
              </a:rPr>
              <a:t>течение </a:t>
            </a:r>
            <a:r>
              <a:rPr sz="2000" spc="45" dirty="0">
                <a:solidFill>
                  <a:srgbClr val="535353"/>
                </a:solidFill>
                <a:latin typeface="Tahoma"/>
                <a:cs typeface="Tahoma"/>
              </a:rPr>
              <a:t>14 </a:t>
            </a:r>
            <a:r>
              <a:rPr sz="2000" spc="80" dirty="0">
                <a:solidFill>
                  <a:srgbClr val="535353"/>
                </a:solidFill>
                <a:latin typeface="Tahoma"/>
                <a:cs typeface="Tahoma"/>
              </a:rPr>
              <a:t>месяцев </a:t>
            </a:r>
            <a:r>
              <a:rPr sz="2000" spc="-75" dirty="0">
                <a:solidFill>
                  <a:srgbClr val="535353"/>
                </a:solidFill>
                <a:latin typeface="Tahoma"/>
                <a:cs typeface="Tahoma"/>
              </a:rPr>
              <a:t>(с </a:t>
            </a:r>
            <a:r>
              <a:rPr sz="2000" spc="70" dirty="0">
                <a:solidFill>
                  <a:srgbClr val="535353"/>
                </a:solidFill>
                <a:latin typeface="Tahoma"/>
                <a:cs typeface="Tahoma"/>
              </a:rPr>
              <a:t>апреля </a:t>
            </a:r>
            <a:r>
              <a:rPr sz="2000" spc="45" dirty="0">
                <a:solidFill>
                  <a:srgbClr val="535353"/>
                </a:solidFill>
                <a:latin typeface="Tahoma"/>
                <a:cs typeface="Tahoma"/>
              </a:rPr>
              <a:t>2023 </a:t>
            </a:r>
            <a:r>
              <a:rPr sz="2000" spc="-30" dirty="0">
                <a:solidFill>
                  <a:srgbClr val="535353"/>
                </a:solidFill>
                <a:latin typeface="Tahoma"/>
                <a:cs typeface="Tahoma"/>
              </a:rPr>
              <a:t>г. </a:t>
            </a:r>
            <a:r>
              <a:rPr sz="2000" spc="114" dirty="0">
                <a:solidFill>
                  <a:srgbClr val="535353"/>
                </a:solidFill>
                <a:latin typeface="Tahoma"/>
                <a:cs typeface="Tahoma"/>
              </a:rPr>
              <a:t>по </a:t>
            </a:r>
            <a:r>
              <a:rPr sz="2000" spc="125" dirty="0">
                <a:solidFill>
                  <a:srgbClr val="535353"/>
                </a:solidFill>
                <a:latin typeface="Tahoma"/>
                <a:cs typeface="Tahoma"/>
              </a:rPr>
              <a:t>май </a:t>
            </a:r>
            <a:r>
              <a:rPr sz="2000" spc="45" dirty="0">
                <a:solidFill>
                  <a:srgbClr val="535353"/>
                </a:solidFill>
                <a:latin typeface="Tahoma"/>
                <a:cs typeface="Tahoma"/>
              </a:rPr>
              <a:t>2024 </a:t>
            </a:r>
            <a:r>
              <a:rPr sz="2000" spc="-90" dirty="0">
                <a:solidFill>
                  <a:srgbClr val="535353"/>
                </a:solidFill>
                <a:latin typeface="Tahoma"/>
                <a:cs typeface="Tahoma"/>
              </a:rPr>
              <a:t>г.), </a:t>
            </a:r>
            <a:r>
              <a:rPr sz="2000" spc="-8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535353"/>
                </a:solidFill>
                <a:latin typeface="Tahoma"/>
                <a:cs typeface="Tahoma"/>
              </a:rPr>
              <a:t>который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535353"/>
                </a:solidFill>
                <a:latin typeface="Tahoma"/>
                <a:cs typeface="Tahoma"/>
              </a:rPr>
              <a:t>включает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535353"/>
                </a:solidFill>
                <a:latin typeface="Tahoma"/>
                <a:cs typeface="Tahoma"/>
              </a:rPr>
              <a:t>6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535353"/>
                </a:solidFill>
                <a:latin typeface="Tahoma"/>
                <a:cs typeface="Tahoma"/>
              </a:rPr>
              <a:t>уникальных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535353"/>
                </a:solidFill>
                <a:latin typeface="Tahoma"/>
                <a:cs typeface="Tahoma"/>
              </a:rPr>
              <a:t>циклов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70" dirty="0">
                <a:solidFill>
                  <a:srgbClr val="535353"/>
                </a:solidFill>
                <a:latin typeface="Tahoma"/>
                <a:cs typeface="Tahoma"/>
              </a:rPr>
              <a:t>регулярных</a:t>
            </a:r>
            <a:r>
              <a:rPr sz="2000" spc="-11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535353"/>
                </a:solidFill>
                <a:latin typeface="Tahoma"/>
                <a:cs typeface="Tahoma"/>
              </a:rPr>
              <a:t>радиопрограмм.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134" y="3061395"/>
            <a:ext cx="8334375" cy="2085975"/>
          </a:xfrm>
          <a:prstGeom prst="rect">
            <a:avLst/>
          </a:prstGeom>
          <a:solidFill>
            <a:srgbClr val="5CE1E6">
              <a:alpha val="37649"/>
            </a:srgbClr>
          </a:solidFill>
        </p:spPr>
        <p:txBody>
          <a:bodyPr vert="horz" wrap="square" lIns="0" tIns="57785" rIns="0" bIns="0" rtlCol="0">
            <a:spAutoFit/>
          </a:bodyPr>
          <a:lstStyle/>
          <a:p>
            <a:pPr marL="113030" marR="1174750">
              <a:lnSpc>
                <a:spcPct val="106300"/>
              </a:lnSpc>
              <a:spcBef>
                <a:spcPts val="455"/>
              </a:spcBef>
            </a:pPr>
            <a:r>
              <a:rPr sz="2000" b="1" spc="26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b="1" spc="135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200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b="1" spc="2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000" b="1" spc="229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9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-4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2000" b="1" spc="2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000" b="1" spc="7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000" b="1" spc="12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b="1" spc="7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b="1" spc="3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175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b="1" spc="-170" dirty="0">
                <a:solidFill>
                  <a:srgbClr val="333332"/>
                </a:solidFill>
                <a:latin typeface="Trebuchet MS"/>
                <a:cs typeface="Trebuchet MS"/>
              </a:rPr>
              <a:t>: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12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000" b="1" spc="3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b="1" spc="7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000" b="1" spc="2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b="1" spc="-4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b="1" spc="7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000" b="1" spc="135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2000" b="1" spc="20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10" dirty="0">
                <a:solidFill>
                  <a:srgbClr val="333332"/>
                </a:solidFill>
                <a:latin typeface="Trebuchet MS"/>
                <a:cs typeface="Trebuchet MS"/>
              </a:rPr>
              <a:t>б</a:t>
            </a:r>
            <a:r>
              <a:rPr sz="2000" b="1" spc="-4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b="1" spc="-4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000" b="1" spc="5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000" b="1" spc="200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000" b="1" spc="-204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000" b="1" spc="175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000" b="1" spc="1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b="1" spc="6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b="1" spc="2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000" b="1" spc="3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6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000" b="1" spc="3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2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000" b="1" spc="1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000" b="1" spc="6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000" b="1" spc="3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000" b="1" spc="145" dirty="0">
                <a:solidFill>
                  <a:srgbClr val="333332"/>
                </a:solidFill>
                <a:latin typeface="Trebuchet MS"/>
                <a:cs typeface="Trebuchet MS"/>
              </a:rPr>
              <a:t>м  </a:t>
            </a:r>
            <a:r>
              <a:rPr sz="2000" b="1" spc="75" dirty="0">
                <a:solidFill>
                  <a:srgbClr val="333332"/>
                </a:solidFill>
                <a:latin typeface="Trebuchet MS"/>
                <a:cs typeface="Trebuchet MS"/>
              </a:rPr>
              <a:t>Исидором</a:t>
            </a:r>
            <a:endParaRPr sz="2000">
              <a:latin typeface="Trebuchet MS"/>
              <a:cs typeface="Trebuchet MS"/>
            </a:endParaRPr>
          </a:p>
          <a:p>
            <a:pPr marL="113030" marR="488315" indent="45085">
              <a:lnSpc>
                <a:spcPct val="115399"/>
              </a:lnSpc>
              <a:spcBef>
                <a:spcPts val="1135"/>
              </a:spcBef>
            </a:pPr>
            <a:r>
              <a:rPr sz="1300" b="1" spc="25" dirty="0">
                <a:solidFill>
                  <a:srgbClr val="333332"/>
                </a:solidFill>
                <a:latin typeface="Tahoma"/>
                <a:cs typeface="Tahoma"/>
              </a:rPr>
              <a:t>Еженедельная </a:t>
            </a:r>
            <a:r>
              <a:rPr sz="1300" b="1" spc="20" dirty="0">
                <a:solidFill>
                  <a:srgbClr val="333332"/>
                </a:solidFill>
                <a:latin typeface="Tahoma"/>
                <a:cs typeface="Tahoma"/>
              </a:rPr>
              <a:t>авторская </a:t>
            </a:r>
            <a:r>
              <a:rPr sz="1300" b="1" spc="10" dirty="0">
                <a:solidFill>
                  <a:srgbClr val="333332"/>
                </a:solidFill>
                <a:latin typeface="Tahoma"/>
                <a:cs typeface="Tahoma"/>
              </a:rPr>
              <a:t>философско-культурологическая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программа </a:t>
            </a:r>
            <a:r>
              <a:rPr sz="1300" b="1" spc="-5" dirty="0">
                <a:solidFill>
                  <a:srgbClr val="333332"/>
                </a:solidFill>
                <a:latin typeface="Tahoma"/>
                <a:cs typeface="Tahoma"/>
              </a:rPr>
              <a:t>Главы </a:t>
            </a:r>
            <a:r>
              <a:rPr sz="1300" b="1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40" dirty="0">
                <a:solidFill>
                  <a:srgbClr val="333332"/>
                </a:solidFill>
                <a:latin typeface="Tahoma"/>
                <a:cs typeface="Tahoma"/>
              </a:rPr>
              <a:t>Смоленской </a:t>
            </a:r>
            <a:r>
              <a:rPr sz="1300" b="1" spc="25" dirty="0">
                <a:solidFill>
                  <a:srgbClr val="333332"/>
                </a:solidFill>
                <a:latin typeface="Tahoma"/>
                <a:cs typeface="Tahoma"/>
              </a:rPr>
              <a:t>митрополии, митрополита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Смоленского </a:t>
            </a:r>
            <a:r>
              <a:rPr sz="1300" b="1" spc="65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b="1" spc="30" dirty="0">
                <a:solidFill>
                  <a:srgbClr val="333332"/>
                </a:solidFill>
                <a:latin typeface="Tahoma"/>
                <a:cs typeface="Tahoma"/>
              </a:rPr>
              <a:t>Дорогобужского </a:t>
            </a:r>
            <a:r>
              <a:rPr sz="1300" b="1" spc="25" dirty="0">
                <a:solidFill>
                  <a:srgbClr val="333332"/>
                </a:solidFill>
                <a:latin typeface="Tahoma"/>
                <a:cs typeface="Tahoma"/>
              </a:rPr>
              <a:t>Исидора. </a:t>
            </a:r>
            <a:r>
              <a:rPr sz="1300" b="1" spc="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40" dirty="0">
                <a:solidFill>
                  <a:srgbClr val="333332"/>
                </a:solidFill>
                <a:latin typeface="Tahoma"/>
                <a:cs typeface="Tahoma"/>
              </a:rPr>
              <a:t>Смоленский </a:t>
            </a:r>
            <a:r>
              <a:rPr sz="1300" b="1" spc="20" dirty="0">
                <a:solidFill>
                  <a:srgbClr val="333332"/>
                </a:solidFill>
                <a:latin typeface="Tahoma"/>
                <a:cs typeface="Tahoma"/>
              </a:rPr>
              <a:t>архипастырь предлагает </a:t>
            </a:r>
            <a:r>
              <a:rPr sz="1300" b="1" spc="25" dirty="0">
                <a:solidFill>
                  <a:srgbClr val="333332"/>
                </a:solidFill>
                <a:latin typeface="Tahoma"/>
                <a:cs typeface="Tahoma"/>
              </a:rPr>
              <a:t>радиослушателям </a:t>
            </a:r>
            <a:r>
              <a:rPr sz="1300" b="1" spc="30" dirty="0">
                <a:solidFill>
                  <a:srgbClr val="333332"/>
                </a:solidFill>
                <a:latin typeface="Tahoma"/>
                <a:cs typeface="Tahoma"/>
              </a:rPr>
              <a:t>размышления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о </a:t>
            </a:r>
            <a:r>
              <a:rPr sz="1300" b="1" spc="20" dirty="0">
                <a:solidFill>
                  <a:srgbClr val="333332"/>
                </a:solidFill>
                <a:latin typeface="Tahoma"/>
                <a:cs typeface="Tahoma"/>
              </a:rPr>
              <a:t>духовном </a:t>
            </a:r>
            <a:r>
              <a:rPr sz="1300" b="1" spc="65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300" b="1" spc="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40" dirty="0">
                <a:solidFill>
                  <a:srgbClr val="333332"/>
                </a:solidFill>
                <a:latin typeface="Tahoma"/>
                <a:cs typeface="Tahoma"/>
              </a:rPr>
              <a:t>мировоззренческом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значении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25" dirty="0">
                <a:solidFill>
                  <a:srgbClr val="333332"/>
                </a:solidFill>
                <a:latin typeface="Tahoma"/>
                <a:cs typeface="Tahoma"/>
              </a:rPr>
              <a:t>православия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10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45" dirty="0">
                <a:solidFill>
                  <a:srgbClr val="333332"/>
                </a:solidFill>
                <a:latin typeface="Tahoma"/>
                <a:cs typeface="Tahoma"/>
              </a:rPr>
              <a:t>русской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45" dirty="0">
                <a:solidFill>
                  <a:srgbClr val="333332"/>
                </a:solidFill>
                <a:latin typeface="Tahoma"/>
                <a:cs typeface="Tahoma"/>
              </a:rPr>
              <a:t>истории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65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5" dirty="0">
                <a:solidFill>
                  <a:srgbClr val="333332"/>
                </a:solidFill>
                <a:latin typeface="Tahoma"/>
                <a:cs typeface="Tahoma"/>
              </a:rPr>
              <a:t>культуре,</a:t>
            </a:r>
            <a:r>
              <a:rPr sz="13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беседует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о </a:t>
            </a:r>
            <a:r>
              <a:rPr sz="1300" b="1" spc="-3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35" dirty="0">
                <a:solidFill>
                  <a:srgbClr val="333332"/>
                </a:solidFill>
                <a:latin typeface="Tahoma"/>
                <a:cs typeface="Tahoma"/>
              </a:rPr>
              <a:t>мировоззренческих</a:t>
            </a:r>
            <a:r>
              <a:rPr sz="13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15" dirty="0">
                <a:solidFill>
                  <a:srgbClr val="333332"/>
                </a:solidFill>
                <a:latin typeface="Tahoma"/>
                <a:cs typeface="Tahoma"/>
              </a:rPr>
              <a:t>категориях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5" dirty="0">
                <a:solidFill>
                  <a:srgbClr val="333332"/>
                </a:solidFill>
                <a:latin typeface="Tahoma"/>
                <a:cs typeface="Tahoma"/>
              </a:rPr>
              <a:t>«Русского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333332"/>
                </a:solidFill>
                <a:latin typeface="Tahoma"/>
                <a:cs typeface="Tahoma"/>
              </a:rPr>
              <a:t>мира»</a:t>
            </a:r>
            <a:r>
              <a:rPr sz="13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65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5" dirty="0">
                <a:solidFill>
                  <a:srgbClr val="333332"/>
                </a:solidFill>
                <a:latin typeface="Tahoma"/>
                <a:cs typeface="Tahoma"/>
              </a:rPr>
              <a:t>«Русского</a:t>
            </a:r>
            <a:r>
              <a:rPr sz="13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20" dirty="0">
                <a:solidFill>
                  <a:srgbClr val="333332"/>
                </a:solidFill>
                <a:latin typeface="Tahoma"/>
                <a:cs typeface="Tahoma"/>
              </a:rPr>
              <a:t>культурного</a:t>
            </a:r>
            <a:r>
              <a:rPr sz="13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333332"/>
                </a:solidFill>
                <a:latin typeface="Tahoma"/>
                <a:cs typeface="Tahoma"/>
              </a:rPr>
              <a:t>кода»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277" y="7892443"/>
            <a:ext cx="8334375" cy="2209800"/>
          </a:xfrm>
          <a:custGeom>
            <a:avLst/>
            <a:gdLst/>
            <a:ahLst/>
            <a:cxnLst/>
            <a:rect l="l" t="t" r="r" b="b"/>
            <a:pathLst>
              <a:path w="8334375" h="2209800">
                <a:moveTo>
                  <a:pt x="8334087" y="2209799"/>
                </a:moveTo>
                <a:lnTo>
                  <a:pt x="0" y="2209799"/>
                </a:lnTo>
                <a:lnTo>
                  <a:pt x="0" y="0"/>
                </a:lnTo>
                <a:lnTo>
                  <a:pt x="8334087" y="0"/>
                </a:lnTo>
                <a:lnTo>
                  <a:pt x="8334087" y="2209799"/>
                </a:lnTo>
                <a:close/>
              </a:path>
            </a:pathLst>
          </a:custGeom>
          <a:solidFill>
            <a:srgbClr val="FFBD58">
              <a:alpha val="3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98802" y="7926571"/>
            <a:ext cx="8277225" cy="2181225"/>
          </a:xfrm>
          <a:custGeom>
            <a:avLst/>
            <a:gdLst/>
            <a:ahLst/>
            <a:cxnLst/>
            <a:rect l="l" t="t" r="r" b="b"/>
            <a:pathLst>
              <a:path w="8277225" h="2181225">
                <a:moveTo>
                  <a:pt x="8277167" y="2181224"/>
                </a:moveTo>
                <a:lnTo>
                  <a:pt x="0" y="2181224"/>
                </a:lnTo>
                <a:lnTo>
                  <a:pt x="0" y="0"/>
                </a:lnTo>
                <a:lnTo>
                  <a:pt x="8277167" y="0"/>
                </a:lnTo>
                <a:lnTo>
                  <a:pt x="8277167" y="2181224"/>
                </a:lnTo>
                <a:close/>
              </a:path>
            </a:pathLst>
          </a:custGeom>
          <a:solidFill>
            <a:srgbClr val="A3545D">
              <a:alpha val="3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9295" y="5438776"/>
            <a:ext cx="8315325" cy="2200275"/>
          </a:xfrm>
          <a:prstGeom prst="rect">
            <a:avLst/>
          </a:prstGeom>
          <a:solidFill>
            <a:srgbClr val="5270FF">
              <a:alpha val="3764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2575"/>
              </a:lnSpc>
            </a:pPr>
            <a:r>
              <a:rPr sz="2150" b="1" spc="120" dirty="0">
                <a:solidFill>
                  <a:srgbClr val="333332"/>
                </a:solidFill>
                <a:latin typeface="Trebuchet MS"/>
                <a:cs typeface="Trebuchet MS"/>
              </a:rPr>
              <a:t>Подвижники</a:t>
            </a:r>
            <a:endParaRPr sz="2150">
              <a:latin typeface="Trebuchet MS"/>
              <a:cs typeface="Trebuchet MS"/>
            </a:endParaRPr>
          </a:p>
          <a:p>
            <a:pPr marL="89535" marR="254635" indent="48895">
              <a:lnSpc>
                <a:spcPct val="116100"/>
              </a:lnSpc>
              <a:spcBef>
                <a:spcPts val="1220"/>
              </a:spcBef>
            </a:pP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Еженедельные рассказы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о </a:t>
            </a:r>
            <a:r>
              <a:rPr sz="1400" b="1" spc="-5" dirty="0">
                <a:solidFill>
                  <a:srgbClr val="333332"/>
                </a:solidFill>
                <a:latin typeface="Tahoma"/>
                <a:cs typeface="Tahoma"/>
              </a:rPr>
              <a:t>святых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знаменитых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смолянах </a:t>
            </a:r>
            <a:r>
              <a:rPr sz="1400" b="1" spc="-195" dirty="0">
                <a:solidFill>
                  <a:srgbClr val="333332"/>
                </a:solidFill>
                <a:latin typeface="Tahoma"/>
                <a:cs typeface="Tahoma"/>
              </a:rPr>
              <a:t>–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великих </a:t>
            </a:r>
            <a:r>
              <a:rPr sz="1400" b="1" spc="5" dirty="0">
                <a:solidFill>
                  <a:srgbClr val="333332"/>
                </a:solidFill>
                <a:latin typeface="Tahoma"/>
                <a:cs typeface="Tahoma"/>
              </a:rPr>
              <a:t>сынах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дочерях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России, 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тех,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чьи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духовные,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нравственные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гражданские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идеалы, </a:t>
            </a:r>
            <a:r>
              <a:rPr sz="1400" b="1" spc="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воплощенные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трудах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подвигах,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составляют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понятия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«Русский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333332"/>
                </a:solidFill>
                <a:latin typeface="Tahoma"/>
                <a:cs typeface="Tahoma"/>
              </a:rPr>
              <a:t>мир»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«Русский </a:t>
            </a:r>
            <a:r>
              <a:rPr sz="1400" b="1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культурный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333332"/>
                </a:solidFill>
                <a:latin typeface="Tahoma"/>
                <a:cs typeface="Tahoma"/>
              </a:rPr>
              <a:t>код»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475" y="7808681"/>
            <a:ext cx="8051165" cy="1729739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2150" b="1" spc="-1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150" b="1" spc="3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150" b="1" spc="3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150" b="1" spc="13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150" b="1" spc="14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150" b="1" spc="-2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50" b="1" spc="25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50" b="1" spc="-2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5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150" b="1" spc="19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150" b="1" spc="150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215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150" b="1" spc="3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150" b="1" spc="220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endParaRPr sz="2150">
              <a:latin typeface="Trebuchet MS"/>
              <a:cs typeface="Trebuchet MS"/>
            </a:endParaRPr>
          </a:p>
          <a:p>
            <a:pPr marL="61594">
              <a:lnSpc>
                <a:spcPct val="100000"/>
              </a:lnSpc>
              <a:spcBef>
                <a:spcPts val="535"/>
              </a:spcBef>
            </a:pP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Еженедельные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короткие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программы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большим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количеством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повторов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-195" dirty="0">
                <a:solidFill>
                  <a:srgbClr val="333332"/>
                </a:solidFill>
                <a:latin typeface="Tahoma"/>
                <a:cs typeface="Tahoma"/>
              </a:rPr>
              <a:t>–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16100"/>
              </a:lnSpc>
            </a:pPr>
            <a:r>
              <a:rPr sz="1400" b="1" spc="-5" dirty="0">
                <a:solidFill>
                  <a:srgbClr val="333332"/>
                </a:solidFill>
                <a:latin typeface="Tahoma"/>
                <a:cs typeface="Tahoma"/>
              </a:rPr>
              <a:t>«якорные </a:t>
            </a:r>
            <a:r>
              <a:rPr sz="1400" b="1" spc="-35" dirty="0">
                <a:solidFill>
                  <a:srgbClr val="333332"/>
                </a:solidFill>
                <a:latin typeface="Tahoma"/>
                <a:cs typeface="Tahoma"/>
              </a:rPr>
              <a:t>точки»,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которые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помогают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закрепить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у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радиослушателей значения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смыслообразующих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понятий,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непосредственно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связанных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со 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«сквозными»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темами </a:t>
            </a:r>
            <a:r>
              <a:rPr sz="1400" b="1" spc="-40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проекта.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Каждый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выпуск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несет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в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себе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разъяснительную,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информационную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функции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или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историческую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справку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интересные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факты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98774" y="3061401"/>
            <a:ext cx="8277225" cy="2085975"/>
          </a:xfrm>
          <a:prstGeom prst="rect">
            <a:avLst/>
          </a:prstGeom>
          <a:solidFill>
            <a:srgbClr val="FF66C3">
              <a:alpha val="37649"/>
            </a:srgbClr>
          </a:solidFill>
        </p:spPr>
        <p:txBody>
          <a:bodyPr vert="horz" wrap="square" lIns="0" tIns="8572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75"/>
              </a:spcBef>
            </a:pPr>
            <a:r>
              <a:rPr sz="2100" b="1" spc="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100" b="1" spc="8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100" b="1" spc="2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100" b="1" spc="85" dirty="0">
                <a:solidFill>
                  <a:srgbClr val="333332"/>
                </a:solidFill>
                <a:latin typeface="Trebuchet MS"/>
                <a:cs typeface="Trebuchet MS"/>
              </a:rPr>
              <a:t>ан</a:t>
            </a:r>
            <a:r>
              <a:rPr sz="2100" b="1" spc="9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100" b="1" spc="8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100" b="1" spc="-170" dirty="0">
                <a:solidFill>
                  <a:srgbClr val="333332"/>
                </a:solidFill>
                <a:latin typeface="Trebuchet MS"/>
                <a:cs typeface="Trebuchet MS"/>
              </a:rPr>
              <a:t>:</a:t>
            </a:r>
            <a:r>
              <a:rPr sz="2100" b="1" spc="-2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b="1" spc="19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b="1" spc="-6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100" b="1" spc="8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100" b="1" spc="4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100" b="1" spc="4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100" b="1" spc="19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b="1" spc="254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b="1" spc="-2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b="1" spc="2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100" b="1" spc="-3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100" b="1" spc="2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100" b="1" spc="-5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2100" b="1" spc="310" dirty="0">
                <a:solidFill>
                  <a:srgbClr val="333332"/>
                </a:solidFill>
                <a:latin typeface="Trebuchet MS"/>
                <a:cs typeface="Trebuchet MS"/>
              </a:rPr>
              <a:t>ш</a:t>
            </a:r>
            <a:r>
              <a:rPr sz="2100" b="1" spc="9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100" b="1" spc="254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b="1" spc="-2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100" b="1" spc="29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100" b="1" spc="-3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100" b="1" spc="4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100" b="1" spc="9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100" b="1" spc="-5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2100" b="1" spc="4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100" b="1" spc="19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100" b="1" spc="70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50">
              <a:latin typeface="Trebuchet MS"/>
              <a:cs typeface="Trebuchet MS"/>
            </a:endParaRPr>
          </a:p>
          <a:p>
            <a:pPr marL="90170" marR="382905" indent="48895">
              <a:lnSpc>
                <a:spcPct val="116100"/>
              </a:lnSpc>
            </a:pP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Еженедельная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радиопрограмма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для детей, в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которой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мудрый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рассказчик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дедушка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Меркурий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рассказывает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ребятам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дошкольного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400" b="1" spc="-1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школьного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возраста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о </a:t>
            </a:r>
            <a:r>
              <a:rPr sz="1400" b="1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духовном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культурном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наследии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Смоленского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края.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Яркие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увлекательные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рассказы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помогут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больше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узнать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о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своей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малой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родине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98834" y="5438776"/>
            <a:ext cx="8277225" cy="2200275"/>
          </a:xfrm>
          <a:prstGeom prst="rect">
            <a:avLst/>
          </a:prstGeom>
          <a:solidFill>
            <a:srgbClr val="7DD957">
              <a:alpha val="37649"/>
            </a:srgbClr>
          </a:solidFill>
        </p:spPr>
        <p:txBody>
          <a:bodyPr vert="horz" wrap="square" lIns="0" tIns="8763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90"/>
              </a:spcBef>
            </a:pPr>
            <a:r>
              <a:rPr sz="2200" b="1" spc="10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200" b="1" spc="35" dirty="0">
                <a:solidFill>
                  <a:srgbClr val="333332"/>
                </a:solidFill>
                <a:latin typeface="Trebuchet MS"/>
                <a:cs typeface="Trebuchet MS"/>
              </a:rPr>
              <a:t>ро</a:t>
            </a:r>
            <a:r>
              <a:rPr sz="2200" b="1" spc="285" dirty="0">
                <a:solidFill>
                  <a:srgbClr val="333332"/>
                </a:solidFill>
                <a:latin typeface="Trebuchet MS"/>
                <a:cs typeface="Trebuchet MS"/>
              </a:rPr>
              <a:t>щ</a:t>
            </a:r>
            <a:r>
              <a:rPr sz="2200" b="1" spc="2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200" b="1" spc="-2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200" b="1" spc="-35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2200" b="1" spc="3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200" b="1" spc="13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200" b="1" spc="35" dirty="0">
                <a:solidFill>
                  <a:srgbClr val="333332"/>
                </a:solidFill>
                <a:latin typeface="Trebuchet MS"/>
                <a:cs typeface="Trebuchet MS"/>
              </a:rPr>
              <a:t>ор</a:t>
            </a:r>
            <a:r>
              <a:rPr sz="2200" b="1" spc="70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endParaRPr sz="2200">
              <a:latin typeface="Trebuchet MS"/>
              <a:cs typeface="Trebuchet MS"/>
            </a:endParaRPr>
          </a:p>
          <a:p>
            <a:pPr marL="125095" marR="342265" indent="48895">
              <a:lnSpc>
                <a:spcPct val="116100"/>
              </a:lnSpc>
              <a:spcBef>
                <a:spcPts val="395"/>
              </a:spcBef>
            </a:pP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Два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раза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в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месяц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мы </a:t>
            </a:r>
            <a:r>
              <a:rPr sz="1400" b="1" spc="60" dirty="0">
                <a:solidFill>
                  <a:srgbClr val="333332"/>
                </a:solidFill>
                <a:latin typeface="Tahoma"/>
                <a:cs typeface="Tahoma"/>
              </a:rPr>
              <a:t>берем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интервью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у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смолян,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которые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несут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свое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служение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Отечеству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родной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Смоленщине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в </a:t>
            </a:r>
            <a:r>
              <a:rPr sz="1400" b="1" spc="5" dirty="0">
                <a:solidFill>
                  <a:srgbClr val="333332"/>
                </a:solidFill>
                <a:latin typeface="Tahoma"/>
                <a:cs typeface="Tahoma"/>
              </a:rPr>
              <a:t>самых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разных 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сферах: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в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Церкви,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Армии,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научных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образовательных организациях,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учреждениях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культуры, </a:t>
            </a:r>
            <a:r>
              <a:rPr sz="1400" b="1" spc="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здравоохранения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социальной </a:t>
            </a:r>
            <a:r>
              <a:rPr sz="1400" b="1" spc="-5" dirty="0">
                <a:solidFill>
                  <a:srgbClr val="333332"/>
                </a:solidFill>
                <a:latin typeface="Tahoma"/>
                <a:cs typeface="Tahoma"/>
              </a:rPr>
              <a:t>защиты,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творческих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союзах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общественных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организациях.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Встречи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настоящими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патриотами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333332"/>
                </a:solidFill>
                <a:latin typeface="Tahoma"/>
                <a:cs typeface="Tahoma"/>
              </a:rPr>
              <a:t>служат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333332"/>
                </a:solidFill>
                <a:latin typeface="Tahoma"/>
                <a:cs typeface="Tahoma"/>
              </a:rPr>
              <a:t>примером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деятельной </a:t>
            </a:r>
            <a:r>
              <a:rPr sz="1400" b="1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любви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наших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современников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к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Отечеству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своей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малой</a:t>
            </a:r>
            <a:r>
              <a:rPr sz="1400" b="1" spc="-2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родине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76742" y="7831762"/>
            <a:ext cx="8003540" cy="195453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200" b="1" spc="29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200" b="1" spc="-4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200" b="1" spc="-7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200" b="1" spc="7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200" b="1" spc="10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200" b="1" spc="-2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200" b="1" spc="7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200" b="1" spc="3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200" b="1" spc="19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200" b="1" spc="7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200" b="1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2200" b="1" spc="135" dirty="0">
                <a:solidFill>
                  <a:srgbClr val="333332"/>
                </a:solidFill>
                <a:latin typeface="Trebuchet MS"/>
                <a:cs typeface="Trebuchet MS"/>
              </a:rPr>
              <a:t>ж</a:t>
            </a:r>
            <a:r>
              <a:rPr sz="2200" b="1" spc="-4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200" b="1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200" b="1" spc="19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200" b="1" spc="70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endParaRPr sz="2200">
              <a:latin typeface="Trebuchet MS"/>
              <a:cs typeface="Trebuchet MS"/>
            </a:endParaRPr>
          </a:p>
          <a:p>
            <a:pPr marL="12700" marR="5080" indent="48895">
              <a:lnSpc>
                <a:spcPct val="116100"/>
              </a:lnSpc>
              <a:spcBef>
                <a:spcPts val="165"/>
              </a:spcBef>
            </a:pP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Ежемесячные радиопутешествия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по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местам,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которые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связаны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со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святынями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333332"/>
                </a:solidFill>
                <a:latin typeface="Tahoma"/>
                <a:cs typeface="Tahoma"/>
              </a:rPr>
              <a:t>святыми,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историческими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событиями </a:t>
            </a:r>
            <a:r>
              <a:rPr sz="1400" b="1" spc="70" dirty="0">
                <a:solidFill>
                  <a:srgbClr val="333332"/>
                </a:solidFill>
                <a:latin typeface="Tahoma"/>
                <a:cs typeface="Tahoma"/>
              </a:rPr>
              <a:t>и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людьми,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ставшим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символами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древней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Смоленской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земли.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Программа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познакомит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широкий </a:t>
            </a:r>
            <a:r>
              <a:rPr sz="1400" b="1" spc="25" dirty="0">
                <a:solidFill>
                  <a:srgbClr val="333332"/>
                </a:solidFill>
                <a:latin typeface="Tahoma"/>
                <a:cs typeface="Tahoma"/>
              </a:rPr>
              <a:t>круг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смолян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с </a:t>
            </a:r>
            <a:r>
              <a:rPr sz="1400" b="1" spc="50" dirty="0">
                <a:solidFill>
                  <a:srgbClr val="333332"/>
                </a:solidFill>
                <a:latin typeface="Tahoma"/>
                <a:cs typeface="Tahoma"/>
              </a:rPr>
              <a:t>историей </a:t>
            </a:r>
            <a:r>
              <a:rPr sz="1400" b="1" spc="5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православных </a:t>
            </a:r>
            <a:r>
              <a:rPr sz="1400" b="1" dirty="0">
                <a:solidFill>
                  <a:srgbClr val="333332"/>
                </a:solidFill>
                <a:latin typeface="Tahoma"/>
                <a:cs typeface="Tahoma"/>
              </a:rPr>
              <a:t>святынь,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жизнью </a:t>
            </a:r>
            <a:r>
              <a:rPr sz="1400" b="1" spc="20" dirty="0">
                <a:solidFill>
                  <a:srgbClr val="333332"/>
                </a:solidFill>
                <a:latin typeface="Tahoma"/>
                <a:cs typeface="Tahoma"/>
              </a:rPr>
              <a:t>знаменитых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смолян,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с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духовным </a:t>
            </a:r>
            <a:r>
              <a:rPr sz="1400" b="1" spc="40" dirty="0">
                <a:solidFill>
                  <a:srgbClr val="333332"/>
                </a:solidFill>
                <a:latin typeface="Tahoma"/>
                <a:cs typeface="Tahoma"/>
              </a:rPr>
              <a:t>наследием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 Смоленской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333332"/>
                </a:solidFill>
                <a:latin typeface="Tahoma"/>
                <a:cs typeface="Tahoma"/>
              </a:rPr>
              <a:t>земли,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333332"/>
                </a:solidFill>
                <a:latin typeface="Tahoma"/>
                <a:cs typeface="Tahoma"/>
              </a:rPr>
              <a:t>поможет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определиться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75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наиболее</a:t>
            </a:r>
            <a:r>
              <a:rPr sz="1400" b="1" spc="-1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333332"/>
                </a:solidFill>
                <a:latin typeface="Tahoma"/>
                <a:cs typeface="Tahoma"/>
              </a:rPr>
              <a:t>интересными</a:t>
            </a:r>
            <a:r>
              <a:rPr sz="1400" b="1" spc="-2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маршрутами </a:t>
            </a:r>
            <a:r>
              <a:rPr sz="1400" b="1" spc="-39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внутреннего</a:t>
            </a:r>
            <a:r>
              <a:rPr sz="1400" b="1" spc="-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333332"/>
                </a:solidFill>
                <a:latin typeface="Tahoma"/>
                <a:cs typeface="Tahoma"/>
              </a:rPr>
              <a:t>туризма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900E29-6AE9-4F8D-AD30-0D5D9A3FD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0" y="0"/>
                </a:moveTo>
                <a:lnTo>
                  <a:pt x="18287999" y="0"/>
                </a:lnTo>
                <a:lnTo>
                  <a:pt x="18287999" y="1038224"/>
                </a:lnTo>
                <a:lnTo>
                  <a:pt x="0" y="1038224"/>
                </a:lnTo>
                <a:lnTo>
                  <a:pt x="0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974" y="2168023"/>
            <a:ext cx="8201025" cy="6943725"/>
          </a:xfrm>
          <a:custGeom>
            <a:avLst/>
            <a:gdLst/>
            <a:ahLst/>
            <a:cxnLst/>
            <a:rect l="l" t="t" r="r" b="b"/>
            <a:pathLst>
              <a:path w="8201025" h="6943725">
                <a:moveTo>
                  <a:pt x="7715139" y="6943724"/>
                </a:moveTo>
                <a:lnTo>
                  <a:pt x="485881" y="6943724"/>
                </a:lnTo>
                <a:lnTo>
                  <a:pt x="437858" y="6941347"/>
                </a:lnTo>
                <a:lnTo>
                  <a:pt x="390648" y="6934304"/>
                </a:lnTo>
                <a:lnTo>
                  <a:pt x="344570" y="6922726"/>
                </a:lnTo>
                <a:lnTo>
                  <a:pt x="299942" y="6906747"/>
                </a:lnTo>
                <a:lnTo>
                  <a:pt x="257084" y="6886496"/>
                </a:lnTo>
                <a:lnTo>
                  <a:pt x="216314" y="6862108"/>
                </a:lnTo>
                <a:lnTo>
                  <a:pt x="177950" y="6833713"/>
                </a:lnTo>
                <a:lnTo>
                  <a:pt x="142311" y="6801443"/>
                </a:lnTo>
                <a:lnTo>
                  <a:pt x="110034" y="6765812"/>
                </a:lnTo>
                <a:lnTo>
                  <a:pt x="81633" y="6727456"/>
                </a:lnTo>
                <a:lnTo>
                  <a:pt x="57240" y="6686694"/>
                </a:lnTo>
                <a:lnTo>
                  <a:pt x="36985" y="6643845"/>
                </a:lnTo>
                <a:lnTo>
                  <a:pt x="21002" y="6599228"/>
                </a:lnTo>
                <a:lnTo>
                  <a:pt x="9422" y="6553159"/>
                </a:lnTo>
                <a:lnTo>
                  <a:pt x="2377" y="6505960"/>
                </a:lnTo>
                <a:lnTo>
                  <a:pt x="0" y="6457946"/>
                </a:lnTo>
                <a:lnTo>
                  <a:pt x="0" y="485777"/>
                </a:lnTo>
                <a:lnTo>
                  <a:pt x="2377" y="437764"/>
                </a:lnTo>
                <a:lnTo>
                  <a:pt x="9422" y="390564"/>
                </a:lnTo>
                <a:lnTo>
                  <a:pt x="21002" y="344496"/>
                </a:lnTo>
                <a:lnTo>
                  <a:pt x="36985" y="299878"/>
                </a:lnTo>
                <a:lnTo>
                  <a:pt x="57240" y="257029"/>
                </a:lnTo>
                <a:lnTo>
                  <a:pt x="81633" y="216267"/>
                </a:lnTo>
                <a:lnTo>
                  <a:pt x="110034" y="177912"/>
                </a:lnTo>
                <a:lnTo>
                  <a:pt x="142311" y="142280"/>
                </a:lnTo>
                <a:lnTo>
                  <a:pt x="177950" y="110011"/>
                </a:lnTo>
                <a:lnTo>
                  <a:pt x="216314" y="81616"/>
                </a:lnTo>
                <a:lnTo>
                  <a:pt x="257084" y="57227"/>
                </a:lnTo>
                <a:lnTo>
                  <a:pt x="299942" y="36977"/>
                </a:lnTo>
                <a:lnTo>
                  <a:pt x="344570" y="20997"/>
                </a:lnTo>
                <a:lnTo>
                  <a:pt x="390648" y="9420"/>
                </a:lnTo>
                <a:lnTo>
                  <a:pt x="437858" y="2377"/>
                </a:lnTo>
                <a:lnTo>
                  <a:pt x="485881" y="0"/>
                </a:lnTo>
                <a:lnTo>
                  <a:pt x="7715139" y="0"/>
                </a:lnTo>
                <a:lnTo>
                  <a:pt x="7763162" y="2377"/>
                </a:lnTo>
                <a:lnTo>
                  <a:pt x="7810372" y="9420"/>
                </a:lnTo>
                <a:lnTo>
                  <a:pt x="7856450" y="20997"/>
                </a:lnTo>
                <a:lnTo>
                  <a:pt x="7901078" y="36977"/>
                </a:lnTo>
                <a:lnTo>
                  <a:pt x="7943936" y="57227"/>
                </a:lnTo>
                <a:lnTo>
                  <a:pt x="7984707" y="81616"/>
                </a:lnTo>
                <a:lnTo>
                  <a:pt x="8023071" y="110011"/>
                </a:lnTo>
                <a:lnTo>
                  <a:pt x="8058710" y="142280"/>
                </a:lnTo>
                <a:lnTo>
                  <a:pt x="8090986" y="177912"/>
                </a:lnTo>
                <a:lnTo>
                  <a:pt x="8119387" y="216267"/>
                </a:lnTo>
                <a:lnTo>
                  <a:pt x="8143781" y="257029"/>
                </a:lnTo>
                <a:lnTo>
                  <a:pt x="8164035" y="299878"/>
                </a:lnTo>
                <a:lnTo>
                  <a:pt x="8180019" y="344496"/>
                </a:lnTo>
                <a:lnTo>
                  <a:pt x="8191599" y="390564"/>
                </a:lnTo>
                <a:lnTo>
                  <a:pt x="8198643" y="437764"/>
                </a:lnTo>
                <a:lnTo>
                  <a:pt x="8201021" y="485777"/>
                </a:lnTo>
                <a:lnTo>
                  <a:pt x="8201021" y="6457946"/>
                </a:lnTo>
                <a:lnTo>
                  <a:pt x="8198643" y="6505960"/>
                </a:lnTo>
                <a:lnTo>
                  <a:pt x="8191599" y="6553159"/>
                </a:lnTo>
                <a:lnTo>
                  <a:pt x="8180019" y="6599228"/>
                </a:lnTo>
                <a:lnTo>
                  <a:pt x="8164035" y="6643845"/>
                </a:lnTo>
                <a:lnTo>
                  <a:pt x="8143781" y="6686694"/>
                </a:lnTo>
                <a:lnTo>
                  <a:pt x="8119387" y="6727456"/>
                </a:lnTo>
                <a:lnTo>
                  <a:pt x="8090986" y="6765812"/>
                </a:lnTo>
                <a:lnTo>
                  <a:pt x="8058710" y="6801443"/>
                </a:lnTo>
                <a:lnTo>
                  <a:pt x="8023071" y="6833713"/>
                </a:lnTo>
                <a:lnTo>
                  <a:pt x="7984707" y="6862108"/>
                </a:lnTo>
                <a:lnTo>
                  <a:pt x="7943936" y="6886496"/>
                </a:lnTo>
                <a:lnTo>
                  <a:pt x="7901078" y="6906747"/>
                </a:lnTo>
                <a:lnTo>
                  <a:pt x="7856450" y="6922726"/>
                </a:lnTo>
                <a:lnTo>
                  <a:pt x="7810372" y="6934304"/>
                </a:lnTo>
                <a:lnTo>
                  <a:pt x="7763162" y="6941347"/>
                </a:lnTo>
                <a:lnTo>
                  <a:pt x="7715139" y="6943724"/>
                </a:lnTo>
                <a:close/>
              </a:path>
            </a:pathLst>
          </a:custGeom>
          <a:solidFill>
            <a:srgbClr val="F5F4F1">
              <a:alpha val="75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352193" y="1284054"/>
            <a:ext cx="9726930" cy="8772525"/>
            <a:chOff x="8352193" y="1284054"/>
            <a:chExt cx="9726930" cy="8772525"/>
          </a:xfrm>
        </p:grpSpPr>
        <p:sp>
          <p:nvSpPr>
            <p:cNvPr id="5" name="object 5"/>
            <p:cNvSpPr/>
            <p:nvPr/>
          </p:nvSpPr>
          <p:spPr>
            <a:xfrm>
              <a:off x="9773222" y="1284054"/>
              <a:ext cx="8305800" cy="8772525"/>
            </a:xfrm>
            <a:custGeom>
              <a:avLst/>
              <a:gdLst/>
              <a:ahLst/>
              <a:cxnLst/>
              <a:rect l="l" t="t" r="r" b="b"/>
              <a:pathLst>
                <a:path w="8305800" h="8772525">
                  <a:moveTo>
                    <a:pt x="7820131" y="8772498"/>
                  </a:moveTo>
                  <a:lnTo>
                    <a:pt x="485668" y="8772498"/>
                  </a:lnTo>
                  <a:lnTo>
                    <a:pt x="437666" y="8770121"/>
                  </a:lnTo>
                  <a:lnTo>
                    <a:pt x="390477" y="8763081"/>
                  </a:lnTo>
                  <a:lnTo>
                    <a:pt x="344419" y="8751507"/>
                  </a:lnTo>
                  <a:lnTo>
                    <a:pt x="299811" y="8735533"/>
                  </a:lnTo>
                  <a:lnTo>
                    <a:pt x="256972" y="8715291"/>
                  </a:lnTo>
                  <a:lnTo>
                    <a:pt x="216219" y="8690911"/>
                  </a:lnTo>
                  <a:lnTo>
                    <a:pt x="177872" y="8662526"/>
                  </a:lnTo>
                  <a:lnTo>
                    <a:pt x="142249" y="8630269"/>
                  </a:lnTo>
                  <a:lnTo>
                    <a:pt x="109986" y="8594650"/>
                  </a:lnTo>
                  <a:lnTo>
                    <a:pt x="81598" y="8556309"/>
                  </a:lnTo>
                  <a:lnTo>
                    <a:pt x="57214" y="8515562"/>
                  </a:lnTo>
                  <a:lnTo>
                    <a:pt x="36969" y="8472729"/>
                  </a:lnTo>
                  <a:lnTo>
                    <a:pt x="20993" y="8428127"/>
                  </a:lnTo>
                  <a:lnTo>
                    <a:pt x="9418" y="8382076"/>
                  </a:lnTo>
                  <a:lnTo>
                    <a:pt x="2376" y="8334893"/>
                  </a:lnTo>
                  <a:lnTo>
                    <a:pt x="0" y="8286897"/>
                  </a:lnTo>
                  <a:lnTo>
                    <a:pt x="0" y="485600"/>
                  </a:lnTo>
                  <a:lnTo>
                    <a:pt x="2376" y="437604"/>
                  </a:lnTo>
                  <a:lnTo>
                    <a:pt x="9418" y="390421"/>
                  </a:lnTo>
                  <a:lnTo>
                    <a:pt x="20993" y="344370"/>
                  </a:lnTo>
                  <a:lnTo>
                    <a:pt x="36969" y="299769"/>
                  </a:lnTo>
                  <a:lnTo>
                    <a:pt x="57214" y="256935"/>
                  </a:lnTo>
                  <a:lnTo>
                    <a:pt x="81598" y="216188"/>
                  </a:lnTo>
                  <a:lnTo>
                    <a:pt x="109986" y="177847"/>
                  </a:lnTo>
                  <a:lnTo>
                    <a:pt x="142249" y="142229"/>
                  </a:lnTo>
                  <a:lnTo>
                    <a:pt x="177872" y="109971"/>
                  </a:lnTo>
                  <a:lnTo>
                    <a:pt x="216219" y="81586"/>
                  </a:lnTo>
                  <a:lnTo>
                    <a:pt x="256972" y="57206"/>
                  </a:lnTo>
                  <a:lnTo>
                    <a:pt x="299811" y="36964"/>
                  </a:lnTo>
                  <a:lnTo>
                    <a:pt x="344419" y="20990"/>
                  </a:lnTo>
                  <a:lnTo>
                    <a:pt x="390477" y="9416"/>
                  </a:lnTo>
                  <a:lnTo>
                    <a:pt x="437666" y="2376"/>
                  </a:lnTo>
                  <a:lnTo>
                    <a:pt x="485668" y="0"/>
                  </a:lnTo>
                  <a:lnTo>
                    <a:pt x="7820131" y="0"/>
                  </a:lnTo>
                  <a:lnTo>
                    <a:pt x="7868133" y="2376"/>
                  </a:lnTo>
                  <a:lnTo>
                    <a:pt x="7915322" y="9416"/>
                  </a:lnTo>
                  <a:lnTo>
                    <a:pt x="7961380" y="20990"/>
                  </a:lnTo>
                  <a:lnTo>
                    <a:pt x="8005988" y="36964"/>
                  </a:lnTo>
                  <a:lnTo>
                    <a:pt x="8048827" y="57206"/>
                  </a:lnTo>
                  <a:lnTo>
                    <a:pt x="8089580" y="81586"/>
                  </a:lnTo>
                  <a:lnTo>
                    <a:pt x="8127927" y="109971"/>
                  </a:lnTo>
                  <a:lnTo>
                    <a:pt x="8163550" y="142229"/>
                  </a:lnTo>
                  <a:lnTo>
                    <a:pt x="8195812" y="177847"/>
                  </a:lnTo>
                  <a:lnTo>
                    <a:pt x="8224201" y="216188"/>
                  </a:lnTo>
                  <a:lnTo>
                    <a:pt x="8248584" y="256935"/>
                  </a:lnTo>
                  <a:lnTo>
                    <a:pt x="8268830" y="299769"/>
                  </a:lnTo>
                  <a:lnTo>
                    <a:pt x="8284806" y="344370"/>
                  </a:lnTo>
                  <a:lnTo>
                    <a:pt x="8296381" y="390421"/>
                  </a:lnTo>
                  <a:lnTo>
                    <a:pt x="8303422" y="437604"/>
                  </a:lnTo>
                  <a:lnTo>
                    <a:pt x="8305799" y="485600"/>
                  </a:lnTo>
                  <a:lnTo>
                    <a:pt x="8305799" y="8286897"/>
                  </a:lnTo>
                  <a:lnTo>
                    <a:pt x="8303422" y="8334893"/>
                  </a:lnTo>
                  <a:lnTo>
                    <a:pt x="8296381" y="8382076"/>
                  </a:lnTo>
                  <a:lnTo>
                    <a:pt x="8284806" y="8428127"/>
                  </a:lnTo>
                  <a:lnTo>
                    <a:pt x="8268830" y="8472729"/>
                  </a:lnTo>
                  <a:lnTo>
                    <a:pt x="8248584" y="8515562"/>
                  </a:lnTo>
                  <a:lnTo>
                    <a:pt x="8224201" y="8556309"/>
                  </a:lnTo>
                  <a:lnTo>
                    <a:pt x="8195812" y="8594650"/>
                  </a:lnTo>
                  <a:lnTo>
                    <a:pt x="8163550" y="8630269"/>
                  </a:lnTo>
                  <a:lnTo>
                    <a:pt x="8127927" y="8662526"/>
                  </a:lnTo>
                  <a:lnTo>
                    <a:pt x="8089580" y="8690911"/>
                  </a:lnTo>
                  <a:lnTo>
                    <a:pt x="8048827" y="8715291"/>
                  </a:lnTo>
                  <a:lnTo>
                    <a:pt x="8005988" y="8735533"/>
                  </a:lnTo>
                  <a:lnTo>
                    <a:pt x="7961380" y="8751507"/>
                  </a:lnTo>
                  <a:lnTo>
                    <a:pt x="7915322" y="8763081"/>
                  </a:lnTo>
                  <a:lnTo>
                    <a:pt x="7868133" y="8770121"/>
                  </a:lnTo>
                  <a:lnTo>
                    <a:pt x="7820131" y="8772498"/>
                  </a:lnTo>
                  <a:close/>
                </a:path>
              </a:pathLst>
            </a:custGeom>
            <a:solidFill>
              <a:srgbClr val="C8E26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52193" y="4739714"/>
              <a:ext cx="1419225" cy="1419225"/>
            </a:xfrm>
            <a:custGeom>
              <a:avLst/>
              <a:gdLst/>
              <a:ahLst/>
              <a:cxnLst/>
              <a:rect l="l" t="t" r="r" b="b"/>
              <a:pathLst>
                <a:path w="1419225" h="1419225">
                  <a:moveTo>
                    <a:pt x="1419224" y="709612"/>
                  </a:moveTo>
                  <a:lnTo>
                    <a:pt x="709612" y="1419224"/>
                  </a:lnTo>
                  <a:lnTo>
                    <a:pt x="709612" y="1064418"/>
                  </a:lnTo>
                  <a:lnTo>
                    <a:pt x="0" y="1064418"/>
                  </a:lnTo>
                  <a:lnTo>
                    <a:pt x="0" y="354806"/>
                  </a:lnTo>
                  <a:lnTo>
                    <a:pt x="709612" y="354806"/>
                  </a:lnTo>
                  <a:lnTo>
                    <a:pt x="709612" y="0"/>
                  </a:lnTo>
                  <a:lnTo>
                    <a:pt x="1419224" y="709612"/>
                  </a:lnTo>
                  <a:close/>
                </a:path>
              </a:pathLst>
            </a:custGeom>
            <a:solidFill>
              <a:srgbClr val="03989D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668" y="6379942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668" y="7637243"/>
            <a:ext cx="104775" cy="1047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9539" indent="78740">
              <a:lnSpc>
                <a:spcPct val="114599"/>
              </a:lnSpc>
              <a:spcBef>
                <a:spcPts val="100"/>
              </a:spcBef>
            </a:pPr>
            <a:r>
              <a:rPr spc="45" dirty="0"/>
              <a:t>Единый </a:t>
            </a:r>
            <a:r>
              <a:rPr spc="60" dirty="0"/>
              <a:t>региональный </a:t>
            </a:r>
            <a:r>
              <a:rPr spc="-10" dirty="0"/>
              <a:t>культурно- </a:t>
            </a:r>
            <a:r>
              <a:rPr spc="-5" dirty="0"/>
              <a:t> </a:t>
            </a:r>
            <a:r>
              <a:rPr spc="25" dirty="0"/>
              <a:t>просветительский</a:t>
            </a:r>
            <a:r>
              <a:rPr spc="-114" dirty="0"/>
              <a:t> </a:t>
            </a:r>
            <a:r>
              <a:rPr spc="-30" dirty="0"/>
              <a:t>контент,</a:t>
            </a:r>
            <a:r>
              <a:rPr spc="-105" dirty="0"/>
              <a:t> </a:t>
            </a:r>
            <a:r>
              <a:rPr spc="75" dirty="0"/>
              <a:t>включающий</a:t>
            </a:r>
            <a:r>
              <a:rPr spc="-110" dirty="0"/>
              <a:t> </a:t>
            </a:r>
            <a:r>
              <a:rPr spc="110" dirty="0"/>
              <a:t>6</a:t>
            </a:r>
            <a:r>
              <a:rPr spc="-110" dirty="0"/>
              <a:t> </a:t>
            </a:r>
            <a:r>
              <a:rPr spc="35" dirty="0"/>
              <a:t>циклов </a:t>
            </a:r>
            <a:r>
              <a:rPr spc="-710" dirty="0"/>
              <a:t> </a:t>
            </a:r>
            <a:r>
              <a:rPr spc="45" dirty="0"/>
              <a:t>программ </a:t>
            </a:r>
            <a:r>
              <a:rPr spc="-145" dirty="0"/>
              <a:t>(с </a:t>
            </a:r>
            <a:r>
              <a:rPr spc="45" dirty="0"/>
              <a:t>дополнительными </a:t>
            </a:r>
            <a:r>
              <a:rPr spc="-35" dirty="0"/>
              <a:t>материалами), </a:t>
            </a:r>
            <a:r>
              <a:rPr spc="-30" dirty="0"/>
              <a:t> </a:t>
            </a:r>
            <a:r>
              <a:rPr spc="35" dirty="0"/>
              <a:t>соответствующих</a:t>
            </a:r>
            <a:r>
              <a:rPr spc="-105" dirty="0"/>
              <a:t> </a:t>
            </a:r>
            <a:r>
              <a:rPr spc="35" dirty="0"/>
              <a:t>запросам</a:t>
            </a:r>
            <a:r>
              <a:rPr spc="-105" dirty="0"/>
              <a:t> </a:t>
            </a:r>
            <a:r>
              <a:rPr spc="30" dirty="0"/>
              <a:t>целевых</a:t>
            </a:r>
            <a:r>
              <a:rPr spc="-100" dirty="0"/>
              <a:t> </a:t>
            </a:r>
            <a:r>
              <a:rPr spc="-20" dirty="0"/>
              <a:t>групп:</a:t>
            </a:r>
          </a:p>
          <a:p>
            <a:pPr marL="12700" marR="5080" indent="78740">
              <a:lnSpc>
                <a:spcPct val="114599"/>
              </a:lnSpc>
              <a:buChar char="–"/>
              <a:tabLst>
                <a:tab pos="323215" algn="l"/>
              </a:tabLst>
            </a:pPr>
            <a:r>
              <a:rPr spc="110" dirty="0"/>
              <a:t>4 </a:t>
            </a:r>
            <a:r>
              <a:rPr dirty="0"/>
              <a:t>цикла </a:t>
            </a:r>
            <a:r>
              <a:rPr spc="45" dirty="0"/>
              <a:t>программ </a:t>
            </a:r>
            <a:r>
              <a:rPr spc="25" dirty="0"/>
              <a:t>со </a:t>
            </a:r>
            <a:r>
              <a:rPr spc="45" dirty="0"/>
              <a:t>сформированной </a:t>
            </a:r>
            <a:r>
              <a:rPr spc="50" dirty="0"/>
              <a:t>целевой </a:t>
            </a:r>
            <a:r>
              <a:rPr spc="55" dirty="0"/>
              <a:t> </a:t>
            </a:r>
            <a:r>
              <a:rPr spc="20" dirty="0"/>
              <a:t>аудиторией</a:t>
            </a:r>
            <a:r>
              <a:rPr spc="-105" dirty="0"/>
              <a:t> </a:t>
            </a:r>
            <a:r>
              <a:rPr spc="-20" dirty="0"/>
              <a:t>(«Мысли</a:t>
            </a:r>
            <a:r>
              <a:rPr spc="-100" dirty="0"/>
              <a:t> </a:t>
            </a:r>
            <a:r>
              <a:rPr spc="114" dirty="0"/>
              <a:t>о</a:t>
            </a:r>
            <a:r>
              <a:rPr spc="-100" dirty="0"/>
              <a:t> </a:t>
            </a:r>
            <a:r>
              <a:rPr spc="-40" dirty="0"/>
              <a:t>главном»,</a:t>
            </a:r>
            <a:r>
              <a:rPr spc="-100" dirty="0"/>
              <a:t> </a:t>
            </a:r>
            <a:r>
              <a:rPr spc="10" dirty="0"/>
              <a:t>«Слова</a:t>
            </a:r>
            <a:r>
              <a:rPr spc="-100" dirty="0"/>
              <a:t> </a:t>
            </a:r>
            <a:r>
              <a:rPr spc="65" dirty="0"/>
              <a:t>и</a:t>
            </a:r>
            <a:r>
              <a:rPr spc="-100" dirty="0"/>
              <a:t> </a:t>
            </a:r>
            <a:r>
              <a:rPr spc="-80" dirty="0"/>
              <a:t>смыслы»,</a:t>
            </a: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pc="-40" dirty="0"/>
              <a:t>«Подвижники»,</a:t>
            </a:r>
            <a:r>
              <a:rPr spc="-114" dirty="0"/>
              <a:t> </a:t>
            </a:r>
            <a:r>
              <a:rPr spc="60" dirty="0"/>
              <a:t>«Проще</a:t>
            </a:r>
            <a:r>
              <a:rPr spc="-120" dirty="0"/>
              <a:t> </a:t>
            </a:r>
            <a:r>
              <a:rPr spc="-45" dirty="0"/>
              <a:t>говоря»);</a:t>
            </a:r>
          </a:p>
          <a:p>
            <a:pPr marL="12700" marR="534670" indent="78740">
              <a:lnSpc>
                <a:spcPct val="114599"/>
              </a:lnSpc>
              <a:buChar char="–"/>
              <a:tabLst>
                <a:tab pos="323215" algn="l"/>
              </a:tabLst>
            </a:pPr>
            <a:r>
              <a:rPr spc="110" dirty="0"/>
              <a:t>2</a:t>
            </a:r>
            <a:r>
              <a:rPr spc="-110" dirty="0"/>
              <a:t> </a:t>
            </a:r>
            <a:r>
              <a:rPr dirty="0"/>
              <a:t>цикла</a:t>
            </a:r>
            <a:r>
              <a:rPr spc="-105" dirty="0"/>
              <a:t> </a:t>
            </a:r>
            <a:r>
              <a:rPr spc="80" dirty="0"/>
              <a:t>новых</a:t>
            </a:r>
            <a:r>
              <a:rPr spc="-105" dirty="0"/>
              <a:t> </a:t>
            </a:r>
            <a:r>
              <a:rPr spc="45" dirty="0"/>
              <a:t>программ</a:t>
            </a:r>
            <a:r>
              <a:rPr spc="-105" dirty="0"/>
              <a:t> </a:t>
            </a:r>
            <a:r>
              <a:rPr spc="-55" dirty="0"/>
              <a:t>с</a:t>
            </a:r>
            <a:r>
              <a:rPr spc="-105" dirty="0"/>
              <a:t> </a:t>
            </a:r>
            <a:r>
              <a:rPr spc="45" dirty="0"/>
              <a:t>дополнительными </a:t>
            </a:r>
            <a:r>
              <a:rPr spc="-710" dirty="0"/>
              <a:t> </a:t>
            </a:r>
            <a:r>
              <a:rPr spc="-10" dirty="0"/>
              <a:t>материалами:</a:t>
            </a:r>
          </a:p>
          <a:p>
            <a:pPr marL="530225" marR="588010">
              <a:lnSpc>
                <a:spcPct val="114599"/>
              </a:lnSpc>
              <a:tabLst>
                <a:tab pos="5360670" algn="l"/>
              </a:tabLst>
            </a:pPr>
            <a:r>
              <a:rPr spc="15" dirty="0"/>
              <a:t>«Место</a:t>
            </a:r>
            <a:r>
              <a:rPr spc="-100" dirty="0"/>
              <a:t> </a:t>
            </a:r>
            <a:r>
              <a:rPr dirty="0"/>
              <a:t>притяжения»</a:t>
            </a:r>
            <a:r>
              <a:rPr spc="-100" dirty="0"/>
              <a:t> </a:t>
            </a:r>
            <a:r>
              <a:rPr spc="15" dirty="0"/>
              <a:t>(радиопутешествия</a:t>
            </a:r>
            <a:r>
              <a:rPr spc="-100" dirty="0"/>
              <a:t> </a:t>
            </a:r>
            <a:r>
              <a:rPr spc="120" dirty="0"/>
              <a:t>по </a:t>
            </a:r>
            <a:r>
              <a:rPr spc="-705" dirty="0"/>
              <a:t> </a:t>
            </a:r>
            <a:r>
              <a:rPr spc="35" dirty="0"/>
              <a:t>знаковым</a:t>
            </a:r>
            <a:r>
              <a:rPr spc="-90" dirty="0"/>
              <a:t> </a:t>
            </a:r>
            <a:r>
              <a:rPr spc="-15" dirty="0"/>
              <a:t>местам</a:t>
            </a:r>
            <a:r>
              <a:rPr spc="-90" dirty="0"/>
              <a:t> </a:t>
            </a:r>
            <a:r>
              <a:rPr spc="5" dirty="0"/>
              <a:t>Смоленщины),	</a:t>
            </a:r>
            <a:r>
              <a:rPr spc="75" dirty="0"/>
              <a:t>впервые </a:t>
            </a:r>
            <a:r>
              <a:rPr spc="80" dirty="0"/>
              <a:t> </a:t>
            </a:r>
            <a:r>
              <a:rPr spc="50" dirty="0"/>
              <a:t>программы</a:t>
            </a:r>
            <a:r>
              <a:rPr spc="-110" dirty="0"/>
              <a:t> </a:t>
            </a:r>
            <a:r>
              <a:rPr spc="60" dirty="0"/>
              <a:t>дополнены</a:t>
            </a:r>
            <a:r>
              <a:rPr spc="-110" dirty="0"/>
              <a:t> </a:t>
            </a:r>
            <a:r>
              <a:rPr spc="25" dirty="0"/>
              <a:t>видеороликами</a:t>
            </a:r>
          </a:p>
          <a:p>
            <a:pPr marL="530225" marR="247015">
              <a:lnSpc>
                <a:spcPct val="114599"/>
              </a:lnSpc>
            </a:pPr>
            <a:r>
              <a:rPr spc="-50" dirty="0"/>
              <a:t>«Ладанка» </a:t>
            </a:r>
            <a:r>
              <a:rPr spc="15" dirty="0"/>
              <a:t>(программа </a:t>
            </a:r>
            <a:r>
              <a:rPr spc="110" dirty="0"/>
              <a:t>+ </a:t>
            </a:r>
            <a:r>
              <a:rPr spc="25" dirty="0"/>
              <a:t>кроссворды </a:t>
            </a:r>
            <a:r>
              <a:rPr spc="65" dirty="0"/>
              <a:t>и </a:t>
            </a:r>
            <a:r>
              <a:rPr spc="70" dirty="0"/>
              <a:t> </a:t>
            </a:r>
            <a:r>
              <a:rPr spc="-35" dirty="0"/>
              <a:t>раскраски)</a:t>
            </a:r>
            <a:r>
              <a:rPr spc="-110" dirty="0"/>
              <a:t> </a:t>
            </a:r>
            <a:r>
              <a:rPr spc="315" dirty="0"/>
              <a:t>–</a:t>
            </a:r>
            <a:r>
              <a:rPr spc="-110" dirty="0"/>
              <a:t> </a:t>
            </a:r>
            <a:r>
              <a:rPr spc="75" dirty="0"/>
              <a:t>подобной</a:t>
            </a:r>
            <a:r>
              <a:rPr spc="-110" dirty="0"/>
              <a:t> </a:t>
            </a:r>
            <a:r>
              <a:rPr spc="50" dirty="0"/>
              <a:t>программы</a:t>
            </a:r>
            <a:r>
              <a:rPr spc="-110" dirty="0"/>
              <a:t> </a:t>
            </a:r>
            <a:r>
              <a:rPr spc="10" dirty="0"/>
              <a:t>никогда</a:t>
            </a:r>
            <a:r>
              <a:rPr spc="-110" dirty="0"/>
              <a:t> </a:t>
            </a:r>
            <a:r>
              <a:rPr spc="60" dirty="0"/>
              <a:t>не </a:t>
            </a:r>
            <a:r>
              <a:rPr spc="-710" dirty="0"/>
              <a:t> </a:t>
            </a:r>
            <a:r>
              <a:rPr spc="-5" dirty="0"/>
              <a:t>создавалось.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605" y="1640443"/>
            <a:ext cx="95250" cy="95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605" y="3497817"/>
            <a:ext cx="95250" cy="95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605" y="4612242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605" y="6469617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605" y="7212567"/>
            <a:ext cx="95250" cy="952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5605" y="8698467"/>
            <a:ext cx="95250" cy="952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376210" y="1452483"/>
            <a:ext cx="7447280" cy="819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315" indent="68580">
              <a:lnSpc>
                <a:spcPct val="116100"/>
              </a:lnSpc>
              <a:spcBef>
                <a:spcPts val="100"/>
              </a:spcBef>
            </a:pPr>
            <a:r>
              <a:rPr sz="2100" spc="90" dirty="0">
                <a:solidFill>
                  <a:srgbClr val="181818"/>
                </a:solidFill>
                <a:latin typeface="Trebuchet MS"/>
                <a:cs typeface="Trebuchet MS"/>
              </a:rPr>
              <a:t>Повышение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доступности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2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достоверной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информации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75" dirty="0">
                <a:solidFill>
                  <a:srgbClr val="181818"/>
                </a:solidFill>
                <a:latin typeface="Trebuchet MS"/>
                <a:cs typeface="Trebuchet MS"/>
              </a:rPr>
              <a:t>об </a:t>
            </a:r>
            <a:r>
              <a:rPr sz="2100" spc="-6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истории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181818"/>
                </a:solidFill>
                <a:latin typeface="Trebuchet MS"/>
                <a:cs typeface="Trebuchet MS"/>
              </a:rPr>
              <a:t>культуре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России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Смоленщины.</a:t>
            </a:r>
            <a:endParaRPr sz="2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Противодействие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негативным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явлениям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endParaRPr sz="2100">
              <a:latin typeface="Trebuchet MS"/>
              <a:cs typeface="Trebuchet MS"/>
            </a:endParaRPr>
          </a:p>
          <a:p>
            <a:pPr marL="12700" marR="69215">
              <a:lnSpc>
                <a:spcPct val="116100"/>
              </a:lnSpc>
            </a:pPr>
            <a:r>
              <a:rPr sz="2100" spc="50" dirty="0">
                <a:solidFill>
                  <a:srgbClr val="181818"/>
                </a:solidFill>
                <a:latin typeface="Trebuchet MS"/>
                <a:cs typeface="Trebuchet MS"/>
              </a:rPr>
              <a:t>информационном</a:t>
            </a:r>
            <a:r>
              <a:rPr sz="2100" spc="-10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пространстве: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181818"/>
                </a:solidFill>
                <a:latin typeface="Trebuchet MS"/>
                <a:cs typeface="Trebuchet MS"/>
              </a:rPr>
              <a:t>фальсификации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181818"/>
                </a:solidFill>
                <a:latin typeface="Trebuchet MS"/>
                <a:cs typeface="Trebuchet MS"/>
              </a:rPr>
              <a:t>истории, </a:t>
            </a:r>
            <a:r>
              <a:rPr sz="2100" spc="-6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проявлениям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181818"/>
                </a:solidFill>
                <a:latin typeface="Trebuchet MS"/>
                <a:cs typeface="Trebuchet MS"/>
              </a:rPr>
              <a:t>«синдрома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отмены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181818"/>
                </a:solidFill>
                <a:latin typeface="Trebuchet MS"/>
                <a:cs typeface="Trebuchet MS"/>
              </a:rPr>
              <a:t>русской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181818"/>
                </a:solidFill>
                <a:latin typeface="Trebuchet MS"/>
                <a:cs typeface="Trebuchet MS"/>
              </a:rPr>
              <a:t>культуры»;</a:t>
            </a:r>
            <a:endParaRPr sz="2100">
              <a:latin typeface="Trebuchet MS"/>
              <a:cs typeface="Trebuchet MS"/>
            </a:endParaRPr>
          </a:p>
          <a:p>
            <a:pPr marL="12700" marR="182245" indent="68580">
              <a:lnSpc>
                <a:spcPct val="116100"/>
              </a:lnSpc>
            </a:pP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удовлетворение </a:t>
            </a:r>
            <a:r>
              <a:rPr sz="2100" dirty="0">
                <a:solidFill>
                  <a:srgbClr val="181818"/>
                </a:solidFill>
                <a:latin typeface="Trebuchet MS"/>
                <a:cs typeface="Trebuchet MS"/>
              </a:rPr>
              <a:t>культурных </a:t>
            </a:r>
            <a:r>
              <a:rPr sz="2100" spc="60" dirty="0">
                <a:solidFill>
                  <a:srgbClr val="181818"/>
                </a:solidFill>
                <a:latin typeface="Trebuchet MS"/>
                <a:cs typeface="Trebuchet MS"/>
              </a:rPr>
              <a:t>запросов </a:t>
            </a: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представителей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разных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целевых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181818"/>
                </a:solidFill>
                <a:latin typeface="Trebuchet MS"/>
                <a:cs typeface="Trebuchet MS"/>
              </a:rPr>
              <a:t>групп: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возможность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получения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контента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05" dirty="0">
                <a:solidFill>
                  <a:srgbClr val="181818"/>
                </a:solidFill>
                <a:latin typeface="Trebuchet MS"/>
                <a:cs typeface="Trebuchet MS"/>
              </a:rPr>
              <a:t>по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интересующей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40" dirty="0">
                <a:solidFill>
                  <a:srgbClr val="181818"/>
                </a:solidFill>
                <a:latin typeface="Trebuchet MS"/>
                <a:cs typeface="Trebuchet MS"/>
              </a:rPr>
              <a:t>тематике;</a:t>
            </a:r>
            <a:endParaRPr sz="2100">
              <a:latin typeface="Trebuchet MS"/>
              <a:cs typeface="Trebuchet MS"/>
            </a:endParaRPr>
          </a:p>
          <a:p>
            <a:pPr marL="12700" marR="1283970" indent="68580">
              <a:lnSpc>
                <a:spcPct val="116100"/>
              </a:lnSpc>
            </a:pP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визуализация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0" dirty="0">
                <a:solidFill>
                  <a:srgbClr val="181818"/>
                </a:solidFill>
                <a:latin typeface="Trebuchet MS"/>
                <a:cs typeface="Trebuchet MS"/>
              </a:rPr>
              <a:t>всех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выпусков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программы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«Место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181818"/>
                </a:solidFill>
                <a:latin typeface="Trebuchet MS"/>
                <a:cs typeface="Trebuchet MS"/>
              </a:rPr>
              <a:t>притяжения»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75" dirty="0">
                <a:solidFill>
                  <a:srgbClr val="181818"/>
                </a:solidFill>
                <a:latin typeface="Trebuchet MS"/>
                <a:cs typeface="Trebuchet MS"/>
              </a:rPr>
              <a:t>–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максимально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181818"/>
                </a:solidFill>
                <a:latin typeface="Trebuchet MS"/>
                <a:cs typeface="Trebuchet MS"/>
              </a:rPr>
              <a:t>яркие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0" dirty="0">
                <a:solidFill>
                  <a:srgbClr val="181818"/>
                </a:solidFill>
                <a:latin typeface="Trebuchet MS"/>
                <a:cs typeface="Trebuchet MS"/>
              </a:rPr>
              <a:t>программы,</a:t>
            </a:r>
            <a:endParaRPr sz="2100">
              <a:latin typeface="Trebuchet MS"/>
              <a:cs typeface="Trebuchet MS"/>
            </a:endParaRPr>
          </a:p>
          <a:p>
            <a:pPr marL="12700" marR="785495">
              <a:lnSpc>
                <a:spcPct val="116100"/>
              </a:lnSpc>
            </a:pP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способствующие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5" dirty="0">
                <a:solidFill>
                  <a:srgbClr val="181818"/>
                </a:solidFill>
                <a:latin typeface="Trebuchet MS"/>
                <a:cs typeface="Trebuchet MS"/>
              </a:rPr>
              <a:t>глубокому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181818"/>
                </a:solidFill>
                <a:latin typeface="Trebuchet MS"/>
                <a:cs typeface="Trebuchet MS"/>
              </a:rPr>
              <a:t>восприятию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рассказов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00" dirty="0">
                <a:solidFill>
                  <a:srgbClr val="181818"/>
                </a:solidFill>
                <a:latin typeface="Trebuchet MS"/>
                <a:cs typeface="Trebuchet MS"/>
              </a:rPr>
              <a:t>о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181818"/>
                </a:solidFill>
                <a:latin typeface="Trebuchet MS"/>
                <a:cs typeface="Trebuchet MS"/>
              </a:rPr>
              <a:t>местах,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святынях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 </a:t>
            </a:r>
            <a:r>
              <a:rPr sz="2100" spc="-50" dirty="0">
                <a:solidFill>
                  <a:srgbClr val="181818"/>
                </a:solidFill>
                <a:latin typeface="Trebuchet MS"/>
                <a:cs typeface="Trebuchet MS"/>
              </a:rPr>
              <a:t>людях,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ставших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символами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Смоленщины;</a:t>
            </a:r>
            <a:endParaRPr sz="2100">
              <a:latin typeface="Trebuchet MS"/>
              <a:cs typeface="Trebuchet MS"/>
            </a:endParaRPr>
          </a:p>
          <a:p>
            <a:pPr marL="12700" marR="5080" indent="68580">
              <a:lnSpc>
                <a:spcPct val="116100"/>
              </a:lnSpc>
            </a:pP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привлечение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95" dirty="0">
                <a:solidFill>
                  <a:srgbClr val="181818"/>
                </a:solidFill>
                <a:latin typeface="Trebuchet MS"/>
                <a:cs typeface="Trebuchet MS"/>
              </a:rPr>
              <a:t>новой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целевой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181818"/>
                </a:solidFill>
                <a:latin typeface="Trebuchet MS"/>
                <a:cs typeface="Trebuchet MS"/>
              </a:rPr>
              <a:t>группы: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181818"/>
                </a:solidFill>
                <a:latin typeface="Trebuchet MS"/>
                <a:cs typeface="Trebuchet MS"/>
              </a:rPr>
              <a:t>дети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0" dirty="0">
                <a:solidFill>
                  <a:srgbClr val="181818"/>
                </a:solidFill>
                <a:latin typeface="Trebuchet MS"/>
                <a:cs typeface="Trebuchet MS"/>
              </a:rPr>
              <a:t>дошкольного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младшего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60" dirty="0">
                <a:solidFill>
                  <a:srgbClr val="181818"/>
                </a:solidFill>
                <a:latin typeface="Trebuchet MS"/>
                <a:cs typeface="Trebuchet MS"/>
              </a:rPr>
              <a:t>школьного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181818"/>
                </a:solidFill>
                <a:latin typeface="Trebuchet MS"/>
                <a:cs typeface="Trebuchet MS"/>
              </a:rPr>
              <a:t>возраста,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их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родители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10" dirty="0">
                <a:solidFill>
                  <a:srgbClr val="181818"/>
                </a:solidFill>
                <a:latin typeface="Trebuchet MS"/>
                <a:cs typeface="Trebuchet MS"/>
              </a:rPr>
              <a:t>педагоги;</a:t>
            </a:r>
            <a:endParaRPr sz="2100">
              <a:latin typeface="Trebuchet MS"/>
              <a:cs typeface="Trebuchet MS"/>
            </a:endParaRPr>
          </a:p>
          <a:p>
            <a:pPr marL="12700" marR="20955" indent="68580">
              <a:lnSpc>
                <a:spcPct val="116100"/>
              </a:lnSpc>
            </a:pP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создание </a:t>
            </a: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дополнительных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возможностей </a:t>
            </a:r>
            <a:r>
              <a:rPr sz="2100" spc="-35" dirty="0">
                <a:solidFill>
                  <a:srgbClr val="181818"/>
                </a:solidFill>
                <a:latin typeface="Trebuchet MS"/>
                <a:cs typeface="Trebuchet MS"/>
              </a:rPr>
              <a:t>для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знакомства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181818"/>
                </a:solidFill>
                <a:latin typeface="Trebuchet MS"/>
                <a:cs typeface="Trebuchet MS"/>
              </a:rPr>
              <a:t>детей </a:t>
            </a:r>
            <a:r>
              <a:rPr sz="2100" spc="-50" dirty="0">
                <a:solidFill>
                  <a:srgbClr val="181818"/>
                </a:solidFill>
                <a:latin typeface="Trebuchet MS"/>
                <a:cs typeface="Trebuchet MS"/>
              </a:rPr>
              <a:t>с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историей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 </a:t>
            </a:r>
            <a:r>
              <a:rPr sz="2100" dirty="0">
                <a:solidFill>
                  <a:srgbClr val="181818"/>
                </a:solidFill>
                <a:latin typeface="Trebuchet MS"/>
                <a:cs typeface="Trebuchet MS"/>
              </a:rPr>
              <a:t>культурой </a:t>
            </a:r>
            <a:r>
              <a:rPr sz="2100" spc="40" dirty="0">
                <a:solidFill>
                  <a:srgbClr val="181818"/>
                </a:solidFill>
                <a:latin typeface="Trebuchet MS"/>
                <a:cs typeface="Trebuchet MS"/>
              </a:rPr>
              <a:t>Отечества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малой </a:t>
            </a:r>
            <a:r>
              <a:rPr sz="2100" dirty="0">
                <a:solidFill>
                  <a:srgbClr val="181818"/>
                </a:solidFill>
                <a:latin typeface="Trebuchet MS"/>
                <a:cs typeface="Trebuchet MS"/>
              </a:rPr>
              <a:t>Родины,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содействие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15" dirty="0">
                <a:solidFill>
                  <a:srgbClr val="181818"/>
                </a:solidFill>
                <a:latin typeface="Trebuchet MS"/>
                <a:cs typeface="Trebuchet MS"/>
              </a:rPr>
              <a:t>их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духовно-нравственному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0" dirty="0">
                <a:solidFill>
                  <a:srgbClr val="181818"/>
                </a:solidFill>
                <a:latin typeface="Trebuchet MS"/>
                <a:cs typeface="Trebuchet MS"/>
              </a:rPr>
              <a:t>патриотическому </a:t>
            </a:r>
            <a:r>
              <a:rPr sz="2100" spc="-61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воспитанию;</a:t>
            </a:r>
            <a:endParaRPr sz="2100">
              <a:latin typeface="Trebuchet MS"/>
              <a:cs typeface="Trebuchet MS"/>
            </a:endParaRPr>
          </a:p>
          <a:p>
            <a:pPr marL="81280">
              <a:lnSpc>
                <a:spcPct val="100000"/>
              </a:lnSpc>
              <a:spcBef>
                <a:spcPts val="400"/>
              </a:spcBef>
            </a:pPr>
            <a:r>
              <a:rPr sz="2100" spc="45" dirty="0">
                <a:solidFill>
                  <a:srgbClr val="181818"/>
                </a:solidFill>
                <a:latin typeface="Trebuchet MS"/>
                <a:cs typeface="Trebuchet MS"/>
              </a:rPr>
              <a:t>дополнительные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" dirty="0">
                <a:solidFill>
                  <a:srgbClr val="181818"/>
                </a:solidFill>
                <a:latin typeface="Trebuchet MS"/>
                <a:cs typeface="Trebuchet MS"/>
              </a:rPr>
              <a:t>средства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181818"/>
                </a:solidFill>
                <a:latin typeface="Trebuchet MS"/>
                <a:cs typeface="Trebuchet MS"/>
              </a:rPr>
              <a:t>для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5" dirty="0">
                <a:solidFill>
                  <a:srgbClr val="181818"/>
                </a:solidFill>
                <a:latin typeface="Trebuchet MS"/>
                <a:cs typeface="Trebuchet MS"/>
              </a:rPr>
              <a:t>лучшего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30" dirty="0">
                <a:solidFill>
                  <a:srgbClr val="181818"/>
                </a:solidFill>
                <a:latin typeface="Trebuchet MS"/>
                <a:cs typeface="Trebuchet MS"/>
              </a:rPr>
              <a:t>усвоения</a:t>
            </a:r>
            <a:endParaRPr sz="2100">
              <a:latin typeface="Trebuchet MS"/>
              <a:cs typeface="Trebuchet MS"/>
            </a:endParaRPr>
          </a:p>
          <a:p>
            <a:pPr marL="12700" marR="225425">
              <a:lnSpc>
                <a:spcPct val="116100"/>
              </a:lnSpc>
            </a:pPr>
            <a:r>
              <a:rPr sz="2100" spc="5" dirty="0">
                <a:solidFill>
                  <a:srgbClr val="181818"/>
                </a:solidFill>
                <a:latin typeface="Trebuchet MS"/>
                <a:cs typeface="Trebuchet MS"/>
              </a:rPr>
              <a:t>аудиоматериалов: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181818"/>
                </a:solidFill>
                <a:latin typeface="Trebuchet MS"/>
                <a:cs typeface="Trebuchet MS"/>
              </a:rPr>
              <a:t>тематические</a:t>
            </a:r>
            <a:r>
              <a:rPr sz="2100" spc="-8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181818"/>
                </a:solidFill>
                <a:latin typeface="Trebuchet MS"/>
                <a:cs typeface="Trebuchet MS"/>
              </a:rPr>
              <a:t>раскраски</a:t>
            </a:r>
            <a:r>
              <a:rPr sz="2100" spc="-8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2100" spc="-8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181818"/>
                </a:solidFill>
                <a:latin typeface="Trebuchet MS"/>
                <a:cs typeface="Trebuchet MS"/>
              </a:rPr>
              <a:t>кроссворды </a:t>
            </a:r>
            <a:r>
              <a:rPr sz="2100" spc="-6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35" dirty="0">
                <a:solidFill>
                  <a:srgbClr val="181818"/>
                </a:solidFill>
                <a:latin typeface="Trebuchet MS"/>
                <a:cs typeface="Trebuchet MS"/>
              </a:rPr>
              <a:t>для</a:t>
            </a:r>
            <a:r>
              <a:rPr sz="2100" spc="-9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20" dirty="0">
                <a:solidFill>
                  <a:srgbClr val="181818"/>
                </a:solidFill>
                <a:latin typeface="Trebuchet MS"/>
                <a:cs typeface="Trebuchet MS"/>
              </a:rPr>
              <a:t>каждого</a:t>
            </a:r>
            <a:r>
              <a:rPr sz="2100" spc="-9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2100" spc="-25" dirty="0">
                <a:solidFill>
                  <a:srgbClr val="181818"/>
                </a:solidFill>
                <a:latin typeface="Trebuchet MS"/>
                <a:cs typeface="Trebuchet MS"/>
              </a:rPr>
              <a:t>выпуска.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11753" y="285662"/>
            <a:ext cx="16606519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FFFFF"/>
                </a:solidFill>
              </a:rPr>
              <a:t>УНИКАЛЬНОСТЬ</a:t>
            </a:r>
            <a:r>
              <a:rPr sz="2650" spc="-45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ВЛИЯНИЕ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НА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ЭФФЕКТИВНОСТЬ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РЕАЛИЗАЦИИ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И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РЕЗУЛЬТАТЫ</a:t>
            </a:r>
            <a:endParaRPr sz="26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6121" y="2471308"/>
            <a:ext cx="809625" cy="742950"/>
          </a:xfrm>
          <a:custGeom>
            <a:avLst/>
            <a:gdLst/>
            <a:ahLst/>
            <a:cxnLst/>
            <a:rect l="l" t="t" r="r" b="b"/>
            <a:pathLst>
              <a:path w="809625" h="742950">
                <a:moveTo>
                  <a:pt x="441875" y="742950"/>
                </a:moveTo>
                <a:lnTo>
                  <a:pt x="441875" y="557212"/>
                </a:lnTo>
                <a:lnTo>
                  <a:pt x="0" y="557212"/>
                </a:lnTo>
                <a:lnTo>
                  <a:pt x="0" y="185737"/>
                </a:lnTo>
                <a:lnTo>
                  <a:pt x="441875" y="185737"/>
                </a:lnTo>
                <a:lnTo>
                  <a:pt x="441875" y="0"/>
                </a:lnTo>
                <a:lnTo>
                  <a:pt x="809563" y="371475"/>
                </a:lnTo>
                <a:lnTo>
                  <a:pt x="441875" y="74295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03945" y="5892480"/>
            <a:ext cx="819150" cy="733425"/>
          </a:xfrm>
          <a:custGeom>
            <a:avLst/>
            <a:gdLst/>
            <a:ahLst/>
            <a:cxnLst/>
            <a:rect l="l" t="t" r="r" b="b"/>
            <a:pathLst>
              <a:path w="819150" h="733425">
                <a:moveTo>
                  <a:pt x="448659" y="733424"/>
                </a:moveTo>
                <a:lnTo>
                  <a:pt x="448659" y="550068"/>
                </a:lnTo>
                <a:lnTo>
                  <a:pt x="0" y="550068"/>
                </a:lnTo>
                <a:lnTo>
                  <a:pt x="0" y="183356"/>
                </a:lnTo>
                <a:lnTo>
                  <a:pt x="448659" y="183356"/>
                </a:lnTo>
                <a:lnTo>
                  <a:pt x="448659" y="0"/>
                </a:lnTo>
                <a:lnTo>
                  <a:pt x="819056" y="366712"/>
                </a:lnTo>
                <a:lnTo>
                  <a:pt x="448659" y="733424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34" y="8432211"/>
            <a:ext cx="914400" cy="742950"/>
          </a:xfrm>
          <a:custGeom>
            <a:avLst/>
            <a:gdLst/>
            <a:ahLst/>
            <a:cxnLst/>
            <a:rect l="l" t="t" r="r" b="b"/>
            <a:pathLst>
              <a:path w="914400" h="742950">
                <a:moveTo>
                  <a:pt x="539756" y="742950"/>
                </a:moveTo>
                <a:lnTo>
                  <a:pt x="539756" y="557212"/>
                </a:lnTo>
                <a:lnTo>
                  <a:pt x="0" y="557212"/>
                </a:lnTo>
                <a:lnTo>
                  <a:pt x="0" y="185737"/>
                </a:lnTo>
                <a:lnTo>
                  <a:pt x="539756" y="185737"/>
                </a:lnTo>
                <a:lnTo>
                  <a:pt x="539756" y="0"/>
                </a:lnTo>
                <a:lnTo>
                  <a:pt x="914331" y="371475"/>
                </a:lnTo>
                <a:lnTo>
                  <a:pt x="539756" y="74295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48648" y="1516100"/>
            <a:ext cx="9058275" cy="3781425"/>
            <a:chOff x="148648" y="1516100"/>
            <a:chExt cx="9058275" cy="3781425"/>
          </a:xfrm>
        </p:grpSpPr>
        <p:sp>
          <p:nvSpPr>
            <p:cNvPr id="6" name="object 6"/>
            <p:cNvSpPr/>
            <p:nvPr/>
          </p:nvSpPr>
          <p:spPr>
            <a:xfrm>
              <a:off x="148648" y="1516100"/>
              <a:ext cx="9058275" cy="3781425"/>
            </a:xfrm>
            <a:custGeom>
              <a:avLst/>
              <a:gdLst/>
              <a:ahLst/>
              <a:cxnLst/>
              <a:rect l="l" t="t" r="r" b="b"/>
              <a:pathLst>
                <a:path w="9058275" h="3781425">
                  <a:moveTo>
                    <a:pt x="8901115" y="3781425"/>
                  </a:moveTo>
                  <a:lnTo>
                    <a:pt x="156907" y="3781425"/>
                  </a:lnTo>
                  <a:lnTo>
                    <a:pt x="107388" y="3773403"/>
                  </a:lnTo>
                  <a:lnTo>
                    <a:pt x="64325" y="3751083"/>
                  </a:lnTo>
                  <a:lnTo>
                    <a:pt x="30331" y="3717076"/>
                  </a:lnTo>
                  <a:lnTo>
                    <a:pt x="8018" y="3673998"/>
                  </a:lnTo>
                  <a:lnTo>
                    <a:pt x="0" y="3624462"/>
                  </a:lnTo>
                  <a:lnTo>
                    <a:pt x="0" y="156962"/>
                  </a:lnTo>
                  <a:lnTo>
                    <a:pt x="8018" y="107426"/>
                  </a:lnTo>
                  <a:lnTo>
                    <a:pt x="30331" y="64348"/>
                  </a:lnTo>
                  <a:lnTo>
                    <a:pt x="64325" y="30341"/>
                  </a:lnTo>
                  <a:lnTo>
                    <a:pt x="107388" y="8021"/>
                  </a:lnTo>
                  <a:lnTo>
                    <a:pt x="156907" y="0"/>
                  </a:lnTo>
                  <a:lnTo>
                    <a:pt x="8901115" y="0"/>
                  </a:lnTo>
                  <a:lnTo>
                    <a:pt x="8950633" y="8021"/>
                  </a:lnTo>
                  <a:lnTo>
                    <a:pt x="8993696" y="30341"/>
                  </a:lnTo>
                  <a:lnTo>
                    <a:pt x="9027691" y="64348"/>
                  </a:lnTo>
                  <a:lnTo>
                    <a:pt x="9050004" y="107426"/>
                  </a:lnTo>
                  <a:lnTo>
                    <a:pt x="9058022" y="156962"/>
                  </a:lnTo>
                  <a:lnTo>
                    <a:pt x="9058022" y="3624462"/>
                  </a:lnTo>
                  <a:lnTo>
                    <a:pt x="9050004" y="3673998"/>
                  </a:lnTo>
                  <a:lnTo>
                    <a:pt x="9027691" y="3717076"/>
                  </a:lnTo>
                  <a:lnTo>
                    <a:pt x="8993696" y="3751083"/>
                  </a:lnTo>
                  <a:lnTo>
                    <a:pt x="8950633" y="3773403"/>
                  </a:lnTo>
                  <a:lnTo>
                    <a:pt x="8901115" y="3781425"/>
                  </a:lnTo>
                  <a:close/>
                </a:path>
              </a:pathLst>
            </a:custGeom>
            <a:solidFill>
              <a:srgbClr val="FFFFFF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2657775"/>
              <a:ext cx="76200" cy="76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2953050"/>
              <a:ext cx="76200" cy="76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3248325"/>
              <a:ext cx="76200" cy="761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3543600"/>
              <a:ext cx="76200" cy="76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3838875"/>
              <a:ext cx="76200" cy="761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35" y="4724700"/>
              <a:ext cx="76200" cy="761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65536" y="1621443"/>
            <a:ext cx="8791575" cy="327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3999"/>
              </a:lnSpc>
              <a:spcBef>
                <a:spcPts val="100"/>
              </a:spcBef>
            </a:pP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Единая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платформа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продвижения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контента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(радиоканал;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печатные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СМИ: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еженедельная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газета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ежемесячный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научно-популярный 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журнал;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интернет-ресурсы: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сетевое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СМИ,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социальные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сети,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музыкальное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приложение,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333332"/>
                </a:solidFill>
                <a:latin typeface="Trebuchet MS"/>
                <a:cs typeface="Trebuchet MS"/>
              </a:rPr>
              <a:t>сайты):</a:t>
            </a:r>
            <a:endParaRPr sz="1700">
              <a:latin typeface="Trebuchet MS"/>
              <a:cs typeface="Trebuchet MS"/>
            </a:endParaRPr>
          </a:p>
          <a:p>
            <a:pPr marL="435609" marR="4694555">
              <a:lnSpc>
                <a:spcPct val="113999"/>
              </a:lnSpc>
            </a:pP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радиостанция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 </a:t>
            </a:r>
            <a:r>
              <a:rPr sz="1700" spc="-35" dirty="0">
                <a:solidFill>
                  <a:srgbClr val="333332"/>
                </a:solidFill>
                <a:latin typeface="Trebuchet MS"/>
                <a:cs typeface="Trebuchet MS"/>
              </a:rPr>
              <a:t>весна»; 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еженедельник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 </a:t>
            </a:r>
            <a:r>
              <a:rPr sz="1700" spc="-50" dirty="0">
                <a:solidFill>
                  <a:srgbClr val="333332"/>
                </a:solidFill>
                <a:latin typeface="Trebuchet MS"/>
                <a:cs typeface="Trebuchet MS"/>
              </a:rPr>
              <a:t>газета»;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журнал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«Край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Смоленский»;</a:t>
            </a:r>
            <a:endParaRPr sz="1700">
              <a:latin typeface="Trebuchet MS"/>
              <a:cs typeface="Trebuchet MS"/>
            </a:endParaRPr>
          </a:p>
          <a:p>
            <a:pPr marL="379095">
              <a:lnSpc>
                <a:spcPct val="100000"/>
              </a:lnSpc>
              <a:spcBef>
                <a:spcPts val="280"/>
              </a:spcBef>
            </a:pP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сетевое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издание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SMOLGAZETA.RU;</a:t>
            </a:r>
            <a:endParaRPr sz="1700">
              <a:latin typeface="Trebuchet MS"/>
              <a:cs typeface="Trebuchet MS"/>
            </a:endParaRPr>
          </a:p>
          <a:p>
            <a:pPr marL="379095" marR="5080" indent="55880">
              <a:lnSpc>
                <a:spcPct val="113999"/>
              </a:lnSpc>
              <a:tabLst>
                <a:tab pos="1228090" algn="l"/>
                <a:tab pos="2583815" algn="l"/>
                <a:tab pos="4097654" algn="l"/>
                <a:tab pos="5085080" algn="l"/>
                <a:tab pos="5890260" algn="l"/>
                <a:tab pos="7480934" algn="l"/>
              </a:tabLst>
            </a:pP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группы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радиостанции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партнеров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социальных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333332"/>
                </a:solidFill>
                <a:latin typeface="Trebuchet MS"/>
                <a:cs typeface="Trebuchet MS"/>
              </a:rPr>
              <a:t>сетях.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333332"/>
                </a:solidFill>
                <a:latin typeface="Trebuchet MS"/>
                <a:cs typeface="Trebuchet MS"/>
              </a:rPr>
              <a:t>(Вконтакте: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«радио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Весна </a:t>
            </a:r>
            <a:r>
              <a:rPr sz="1700" spc="-49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70" dirty="0">
                <a:solidFill>
                  <a:srgbClr val="333332"/>
                </a:solidFill>
                <a:latin typeface="Trebuchet MS"/>
                <a:cs typeface="Trebuchet MS"/>
              </a:rPr>
              <a:t>102</a:t>
            </a:r>
            <a:r>
              <a:rPr sz="1700" spc="-26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1700" spc="70" dirty="0">
                <a:solidFill>
                  <a:srgbClr val="333332"/>
                </a:solidFill>
                <a:latin typeface="Trebuchet MS"/>
                <a:cs typeface="Trebuchet MS"/>
              </a:rPr>
              <a:t>7</a:t>
            </a:r>
            <a:r>
              <a:rPr sz="1700" spc="-160" dirty="0">
                <a:solidFill>
                  <a:srgbClr val="333332"/>
                </a:solidFill>
                <a:latin typeface="Trebuchet MS"/>
                <a:cs typeface="Trebuchet MS"/>
              </a:rPr>
              <a:t>»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70" dirty="0">
                <a:solidFill>
                  <a:srgbClr val="333332"/>
                </a:solidFill>
                <a:latin typeface="Trebuchet MS"/>
                <a:cs typeface="Trebuchet MS"/>
              </a:rPr>
              <a:t>(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-170" dirty="0">
                <a:solidFill>
                  <a:srgbClr val="333332"/>
                </a:solidFill>
                <a:latin typeface="Trebuchet MS"/>
                <a:cs typeface="Trebuchet MS"/>
              </a:rPr>
              <a:t>)</a:t>
            </a:r>
            <a:r>
              <a:rPr sz="1700" spc="-260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65" dirty="0">
                <a:solidFill>
                  <a:srgbClr val="333332"/>
                </a:solidFill>
                <a:latin typeface="Trebuchet MS"/>
                <a:cs typeface="Trebuchet MS"/>
              </a:rPr>
              <a:t>«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165" dirty="0">
                <a:solidFill>
                  <a:srgbClr val="333332"/>
                </a:solidFill>
                <a:latin typeface="Trebuchet MS"/>
                <a:cs typeface="Trebuchet MS"/>
              </a:rPr>
              <a:t>»</a:t>
            </a:r>
            <a:r>
              <a:rPr sz="1700" spc="-260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65" dirty="0">
                <a:solidFill>
                  <a:srgbClr val="333332"/>
                </a:solidFill>
                <a:latin typeface="Trebuchet MS"/>
                <a:cs typeface="Trebuchet MS"/>
              </a:rPr>
              <a:t>«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ий</a:t>
            </a:r>
            <a:r>
              <a:rPr sz="1700" spc="-165" dirty="0">
                <a:solidFill>
                  <a:srgbClr val="333332"/>
                </a:solidFill>
                <a:latin typeface="Trebuchet MS"/>
                <a:cs typeface="Trebuchet MS"/>
              </a:rPr>
              <a:t>»</a:t>
            </a:r>
            <a:r>
              <a:rPr sz="1700" spc="-260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65" dirty="0">
                <a:solidFill>
                  <a:srgbClr val="333332"/>
                </a:solidFill>
                <a:latin typeface="Trebuchet MS"/>
                <a:cs typeface="Trebuchet MS"/>
              </a:rPr>
              <a:t>«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я 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митрополия», «Смоленский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дом 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для 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мамы»;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Одноклассники: </a:t>
            </a:r>
            <a:r>
              <a:rPr sz="1700" spc="-25" dirty="0">
                <a:solidFill>
                  <a:srgbClr val="333332"/>
                </a:solidFill>
                <a:latin typeface="Trebuchet MS"/>
                <a:cs typeface="Trebuchet MS"/>
              </a:rPr>
              <a:t>«Край 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Смоленский»)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приложение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333332"/>
                </a:solidFill>
                <a:latin typeface="Trebuchet MS"/>
                <a:cs typeface="Trebuchet MS"/>
              </a:rPr>
              <a:t>«Яндекс.Музыка».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019207" y="1516102"/>
            <a:ext cx="7991475" cy="2647950"/>
            <a:chOff x="10019207" y="1516102"/>
            <a:chExt cx="7991475" cy="2647950"/>
          </a:xfrm>
        </p:grpSpPr>
        <p:sp>
          <p:nvSpPr>
            <p:cNvPr id="15" name="object 15"/>
            <p:cNvSpPr/>
            <p:nvPr/>
          </p:nvSpPr>
          <p:spPr>
            <a:xfrm>
              <a:off x="10019207" y="1516102"/>
              <a:ext cx="7991475" cy="2647950"/>
            </a:xfrm>
            <a:custGeom>
              <a:avLst/>
              <a:gdLst/>
              <a:ahLst/>
              <a:cxnLst/>
              <a:rect l="l" t="t" r="r" b="b"/>
              <a:pathLst>
                <a:path w="7991475" h="2647950">
                  <a:moveTo>
                    <a:pt x="7834635" y="2647945"/>
                  </a:moveTo>
                  <a:lnTo>
                    <a:pt x="156839" y="2647945"/>
                  </a:lnTo>
                  <a:lnTo>
                    <a:pt x="107342" y="2639931"/>
                  </a:lnTo>
                  <a:lnTo>
                    <a:pt x="64297" y="2617628"/>
                  </a:lnTo>
                  <a:lnTo>
                    <a:pt x="30318" y="2583649"/>
                  </a:lnTo>
                  <a:lnTo>
                    <a:pt x="8014" y="2540605"/>
                  </a:lnTo>
                  <a:lnTo>
                    <a:pt x="0" y="2491109"/>
                  </a:lnTo>
                  <a:lnTo>
                    <a:pt x="0" y="156836"/>
                  </a:lnTo>
                  <a:lnTo>
                    <a:pt x="8014" y="107340"/>
                  </a:lnTo>
                  <a:lnTo>
                    <a:pt x="30318" y="64296"/>
                  </a:lnTo>
                  <a:lnTo>
                    <a:pt x="64297" y="30317"/>
                  </a:lnTo>
                  <a:lnTo>
                    <a:pt x="107342" y="8014"/>
                  </a:lnTo>
                  <a:lnTo>
                    <a:pt x="156839" y="0"/>
                  </a:lnTo>
                  <a:lnTo>
                    <a:pt x="7834635" y="0"/>
                  </a:lnTo>
                  <a:lnTo>
                    <a:pt x="7884132" y="8014"/>
                  </a:lnTo>
                  <a:lnTo>
                    <a:pt x="7927177" y="30317"/>
                  </a:lnTo>
                  <a:lnTo>
                    <a:pt x="7961156" y="64296"/>
                  </a:lnTo>
                  <a:lnTo>
                    <a:pt x="7983460" y="107340"/>
                  </a:lnTo>
                  <a:lnTo>
                    <a:pt x="7991474" y="156836"/>
                  </a:lnTo>
                  <a:lnTo>
                    <a:pt x="7991474" y="2491109"/>
                  </a:lnTo>
                  <a:lnTo>
                    <a:pt x="7983460" y="2540605"/>
                  </a:lnTo>
                  <a:lnTo>
                    <a:pt x="7961156" y="2583649"/>
                  </a:lnTo>
                  <a:lnTo>
                    <a:pt x="7927177" y="2617628"/>
                  </a:lnTo>
                  <a:lnTo>
                    <a:pt x="7884132" y="2639931"/>
                  </a:lnTo>
                  <a:lnTo>
                    <a:pt x="7834635" y="2647945"/>
                  </a:lnTo>
                  <a:close/>
                </a:path>
              </a:pathLst>
            </a:custGeom>
            <a:solidFill>
              <a:srgbClr val="C8E26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4442" y="1812446"/>
              <a:ext cx="76200" cy="761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536352" y="1698210"/>
            <a:ext cx="72796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5445" algn="l"/>
                <a:tab pos="3100070" algn="l"/>
                <a:tab pos="4509135" algn="l"/>
                <a:tab pos="6070600" algn="l"/>
                <a:tab pos="7143750" algn="l"/>
              </a:tabLst>
            </a:pP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1700" spc="140" dirty="0">
                <a:solidFill>
                  <a:srgbClr val="333332"/>
                </a:solidFill>
                <a:latin typeface="Trebuchet MS"/>
                <a:cs typeface="Trebuchet MS"/>
              </a:rPr>
              <a:t>щ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нн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е	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155" dirty="0">
                <a:solidFill>
                  <a:srgbClr val="333332"/>
                </a:solidFill>
                <a:latin typeface="Trebuchet MS"/>
                <a:cs typeface="Trebuchet MS"/>
              </a:rPr>
              <a:t>ш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е	</a:t>
            </a:r>
            <a:r>
              <a:rPr sz="1700" spc="8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36352" y="1957214"/>
            <a:ext cx="541210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  <a:tabLst>
                <a:tab pos="2228850" algn="l"/>
                <a:tab pos="2401570" algn="l"/>
                <a:tab pos="4001135" algn="l"/>
                <a:tab pos="4729480" algn="l"/>
                <a:tab pos="5215890" algn="l"/>
              </a:tabLst>
            </a:pP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информационном	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пространстве	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региона	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-190" dirty="0">
                <a:solidFill>
                  <a:srgbClr val="333332"/>
                </a:solidFill>
                <a:latin typeface="Trebuchet MS"/>
                <a:cs typeface="Trebuchet MS"/>
              </a:rPr>
              <a:t>ф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70" dirty="0">
                <a:solidFill>
                  <a:srgbClr val="333332"/>
                </a:solidFill>
                <a:latin typeface="Trebuchet MS"/>
                <a:cs typeface="Trebuchet MS"/>
              </a:rPr>
              <a:t>ц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нн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	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70" dirty="0">
                <a:solidFill>
                  <a:srgbClr val="333332"/>
                </a:solidFill>
                <a:latin typeface="Trebuchet MS"/>
                <a:cs typeface="Trebuchet MS"/>
              </a:rPr>
              <a:t>ц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100" dirty="0">
                <a:solidFill>
                  <a:srgbClr val="333332"/>
                </a:solidFill>
                <a:latin typeface="Trebuchet MS"/>
                <a:cs typeface="Trebuchet MS"/>
              </a:rPr>
              <a:t>ь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у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1700" spc="-260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44732" y="1957214"/>
            <a:ext cx="157607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635" marR="5080" indent="-242570">
              <a:lnSpc>
                <a:spcPct val="113999"/>
              </a:lnSpc>
              <a:spcBef>
                <a:spcPts val="100"/>
              </a:spcBef>
            </a:pP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формирование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ч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120" dirty="0">
                <a:solidFill>
                  <a:srgbClr val="333332"/>
                </a:solidFill>
                <a:latin typeface="Trebuchet MS"/>
                <a:cs typeface="Trebuchet MS"/>
              </a:rPr>
              <a:t>ю</a:t>
            </a:r>
            <a:r>
              <a:rPr sz="1700" spc="140" dirty="0">
                <a:solidFill>
                  <a:srgbClr val="333332"/>
                </a:solidFill>
                <a:latin typeface="Trebuchet MS"/>
                <a:cs typeface="Trebuchet MS"/>
              </a:rPr>
              <a:t>щ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442" y="2993546"/>
            <a:ext cx="76200" cy="7619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536352" y="2547764"/>
            <a:ext cx="7285355" cy="1501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85"/>
              </a:spcBef>
            </a:pP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региональным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потребностям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333332"/>
                </a:solidFill>
                <a:latin typeface="Trebuchet MS"/>
                <a:cs typeface="Trebuchet MS"/>
              </a:rPr>
              <a:t>сфере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культуры</a:t>
            </a:r>
            <a:endParaRPr sz="1700">
              <a:latin typeface="Trebuchet MS"/>
              <a:cs typeface="Trebuchet MS"/>
            </a:endParaRPr>
          </a:p>
          <a:p>
            <a:pPr marL="12700" marR="5080" algn="just">
              <a:lnSpc>
                <a:spcPct val="113999"/>
              </a:lnSpc>
            </a:pP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Обеспечение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максимальной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доступности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контента 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для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целевых 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групп,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предпочитающих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те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или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иные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источники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способы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получения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информации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(радиослушатели;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пользователи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 социальных</a:t>
            </a:r>
            <a:r>
              <a:rPr sz="1700" spc="58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333332"/>
                </a:solidFill>
                <a:latin typeface="Trebuchet MS"/>
                <a:cs typeface="Trebuchet MS"/>
              </a:rPr>
              <a:t>сетей, 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читатели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интернет-СМИ,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читатели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печатных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изданий)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0425" y="5610335"/>
            <a:ext cx="9058275" cy="1304925"/>
          </a:xfrm>
          <a:custGeom>
            <a:avLst/>
            <a:gdLst/>
            <a:ahLst/>
            <a:cxnLst/>
            <a:rect l="l" t="t" r="r" b="b"/>
            <a:pathLst>
              <a:path w="9058275" h="1304925">
                <a:moveTo>
                  <a:pt x="8901104" y="1304925"/>
                </a:moveTo>
                <a:lnTo>
                  <a:pt x="156907" y="1304925"/>
                </a:lnTo>
                <a:lnTo>
                  <a:pt x="107388" y="1296887"/>
                </a:lnTo>
                <a:lnTo>
                  <a:pt x="64325" y="1274520"/>
                </a:lnTo>
                <a:lnTo>
                  <a:pt x="30331" y="1240442"/>
                </a:lnTo>
                <a:lnTo>
                  <a:pt x="8018" y="1197274"/>
                </a:lnTo>
                <a:lnTo>
                  <a:pt x="0" y="1147635"/>
                </a:lnTo>
                <a:lnTo>
                  <a:pt x="0" y="157289"/>
                </a:lnTo>
                <a:lnTo>
                  <a:pt x="8018" y="107650"/>
                </a:lnTo>
                <a:lnTo>
                  <a:pt x="30331" y="64482"/>
                </a:lnTo>
                <a:lnTo>
                  <a:pt x="64325" y="30404"/>
                </a:lnTo>
                <a:lnTo>
                  <a:pt x="107388" y="8037"/>
                </a:lnTo>
                <a:lnTo>
                  <a:pt x="156907" y="0"/>
                </a:lnTo>
                <a:lnTo>
                  <a:pt x="8901104" y="0"/>
                </a:lnTo>
                <a:lnTo>
                  <a:pt x="8950622" y="8037"/>
                </a:lnTo>
                <a:lnTo>
                  <a:pt x="8993685" y="30404"/>
                </a:lnTo>
                <a:lnTo>
                  <a:pt x="9027680" y="64482"/>
                </a:lnTo>
                <a:lnTo>
                  <a:pt x="9049993" y="107650"/>
                </a:lnTo>
                <a:lnTo>
                  <a:pt x="9058011" y="157289"/>
                </a:lnTo>
                <a:lnTo>
                  <a:pt x="9058011" y="1147635"/>
                </a:lnTo>
                <a:lnTo>
                  <a:pt x="9049993" y="1197274"/>
                </a:lnTo>
                <a:lnTo>
                  <a:pt x="9027680" y="1240442"/>
                </a:lnTo>
                <a:lnTo>
                  <a:pt x="8993685" y="1274520"/>
                </a:lnTo>
                <a:lnTo>
                  <a:pt x="8950622" y="1296887"/>
                </a:lnTo>
                <a:lnTo>
                  <a:pt x="8901104" y="1304925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3694" y="5789975"/>
            <a:ext cx="8648700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999"/>
              </a:lnSpc>
              <a:spcBef>
                <a:spcPts val="100"/>
              </a:spcBef>
            </a:pP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Творческая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коллаборация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журналистов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региональных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СМИ,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смоленских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православных 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журналистов,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историков,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краеведов,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теологов,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деятелей культуры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педагогов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019294" y="5008679"/>
            <a:ext cx="7991475" cy="2190750"/>
            <a:chOff x="10019294" y="5008679"/>
            <a:chExt cx="7991475" cy="2190750"/>
          </a:xfrm>
        </p:grpSpPr>
        <p:sp>
          <p:nvSpPr>
            <p:cNvPr id="25" name="object 25"/>
            <p:cNvSpPr/>
            <p:nvPr/>
          </p:nvSpPr>
          <p:spPr>
            <a:xfrm>
              <a:off x="10019294" y="5008679"/>
              <a:ext cx="7991475" cy="2190750"/>
            </a:xfrm>
            <a:custGeom>
              <a:avLst/>
              <a:gdLst/>
              <a:ahLst/>
              <a:cxnLst/>
              <a:rect l="l" t="t" r="r" b="b"/>
              <a:pathLst>
                <a:path w="7991475" h="2190750">
                  <a:moveTo>
                    <a:pt x="7834463" y="2190749"/>
                  </a:moveTo>
                  <a:lnTo>
                    <a:pt x="156836" y="2190749"/>
                  </a:lnTo>
                  <a:lnTo>
                    <a:pt x="107339" y="2182747"/>
                  </a:lnTo>
                  <a:lnTo>
                    <a:pt x="64296" y="2160476"/>
                  </a:lnTo>
                  <a:lnTo>
                    <a:pt x="30317" y="2126547"/>
                  </a:lnTo>
                  <a:lnTo>
                    <a:pt x="8014" y="2083566"/>
                  </a:lnTo>
                  <a:lnTo>
                    <a:pt x="0" y="2034142"/>
                  </a:lnTo>
                  <a:lnTo>
                    <a:pt x="0" y="156607"/>
                  </a:lnTo>
                  <a:lnTo>
                    <a:pt x="8014" y="107183"/>
                  </a:lnTo>
                  <a:lnTo>
                    <a:pt x="30317" y="64202"/>
                  </a:lnTo>
                  <a:lnTo>
                    <a:pt x="64296" y="30273"/>
                  </a:lnTo>
                  <a:lnTo>
                    <a:pt x="107339" y="8002"/>
                  </a:lnTo>
                  <a:lnTo>
                    <a:pt x="156836" y="0"/>
                  </a:lnTo>
                  <a:lnTo>
                    <a:pt x="7834463" y="0"/>
                  </a:lnTo>
                  <a:lnTo>
                    <a:pt x="7883959" y="8002"/>
                  </a:lnTo>
                  <a:lnTo>
                    <a:pt x="7927003" y="30273"/>
                  </a:lnTo>
                  <a:lnTo>
                    <a:pt x="7960982" y="64202"/>
                  </a:lnTo>
                  <a:lnTo>
                    <a:pt x="7983284" y="107183"/>
                  </a:lnTo>
                  <a:lnTo>
                    <a:pt x="7991299" y="156607"/>
                  </a:lnTo>
                  <a:lnTo>
                    <a:pt x="7991299" y="2034142"/>
                  </a:lnTo>
                  <a:lnTo>
                    <a:pt x="7983284" y="2083566"/>
                  </a:lnTo>
                  <a:lnTo>
                    <a:pt x="7960982" y="2126547"/>
                  </a:lnTo>
                  <a:lnTo>
                    <a:pt x="7927003" y="2160476"/>
                  </a:lnTo>
                  <a:lnTo>
                    <a:pt x="7883959" y="2182747"/>
                  </a:lnTo>
                  <a:lnTo>
                    <a:pt x="7834463" y="2190749"/>
                  </a:lnTo>
                  <a:close/>
                </a:path>
              </a:pathLst>
            </a:custGeom>
            <a:solidFill>
              <a:srgbClr val="C8E26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4275" y="5269313"/>
              <a:ext cx="76200" cy="7619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4275" y="6155138"/>
              <a:ext cx="76200" cy="76199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130887" y="8264395"/>
            <a:ext cx="8990965" cy="1085850"/>
          </a:xfrm>
          <a:custGeom>
            <a:avLst/>
            <a:gdLst/>
            <a:ahLst/>
            <a:cxnLst/>
            <a:rect l="l" t="t" r="r" b="b"/>
            <a:pathLst>
              <a:path w="8990965" h="1085850">
                <a:moveTo>
                  <a:pt x="8833600" y="1085850"/>
                </a:moveTo>
                <a:lnTo>
                  <a:pt x="156811" y="1085850"/>
                </a:lnTo>
                <a:lnTo>
                  <a:pt x="107323" y="1077803"/>
                </a:lnTo>
                <a:lnTo>
                  <a:pt x="64286" y="1055411"/>
                </a:lnTo>
                <a:lnTo>
                  <a:pt x="30312" y="1021297"/>
                </a:lnTo>
                <a:lnTo>
                  <a:pt x="8013" y="978082"/>
                </a:lnTo>
                <a:lnTo>
                  <a:pt x="0" y="928388"/>
                </a:lnTo>
                <a:lnTo>
                  <a:pt x="0" y="157461"/>
                </a:lnTo>
                <a:lnTo>
                  <a:pt x="8013" y="107768"/>
                </a:lnTo>
                <a:lnTo>
                  <a:pt x="30312" y="64552"/>
                </a:lnTo>
                <a:lnTo>
                  <a:pt x="64286" y="30438"/>
                </a:lnTo>
                <a:lnTo>
                  <a:pt x="107323" y="8046"/>
                </a:lnTo>
                <a:lnTo>
                  <a:pt x="156811" y="0"/>
                </a:lnTo>
                <a:lnTo>
                  <a:pt x="8833600" y="0"/>
                </a:lnTo>
                <a:lnTo>
                  <a:pt x="8883088" y="8046"/>
                </a:lnTo>
                <a:lnTo>
                  <a:pt x="8926125" y="30438"/>
                </a:lnTo>
                <a:lnTo>
                  <a:pt x="8960099" y="64552"/>
                </a:lnTo>
                <a:lnTo>
                  <a:pt x="8982398" y="107768"/>
                </a:lnTo>
                <a:lnTo>
                  <a:pt x="8990411" y="157461"/>
                </a:lnTo>
                <a:lnTo>
                  <a:pt x="8990411" y="928388"/>
                </a:lnTo>
                <a:lnTo>
                  <a:pt x="8982398" y="978082"/>
                </a:lnTo>
                <a:lnTo>
                  <a:pt x="8960099" y="1021297"/>
                </a:lnTo>
                <a:lnTo>
                  <a:pt x="8926125" y="1055411"/>
                </a:lnTo>
                <a:lnTo>
                  <a:pt x="8883088" y="1077803"/>
                </a:lnTo>
                <a:lnTo>
                  <a:pt x="8833600" y="1085850"/>
                </a:lnTo>
                <a:close/>
              </a:path>
            </a:pathLst>
          </a:custGeom>
          <a:solidFill>
            <a:srgbClr val="FFFFFF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42343" y="8615160"/>
            <a:ext cx="76600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65" dirty="0">
                <a:solidFill>
                  <a:srgbClr val="333332"/>
                </a:solidFill>
                <a:latin typeface="Trebuchet MS"/>
                <a:cs typeface="Trebuchet MS"/>
              </a:rPr>
              <a:t>Полный</a:t>
            </a:r>
            <a:r>
              <a:rPr sz="19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333332"/>
                </a:solidFill>
                <a:latin typeface="Trebuchet MS"/>
                <a:cs typeface="Trebuchet MS"/>
              </a:rPr>
              <a:t>собственный</a:t>
            </a:r>
            <a:r>
              <a:rPr sz="19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-5" dirty="0">
                <a:solidFill>
                  <a:srgbClr val="333332"/>
                </a:solidFill>
                <a:latin typeface="Trebuchet MS"/>
                <a:cs typeface="Trebuchet MS"/>
              </a:rPr>
              <a:t>цикл</a:t>
            </a:r>
            <a:r>
              <a:rPr sz="19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35" dirty="0">
                <a:solidFill>
                  <a:srgbClr val="333332"/>
                </a:solidFill>
                <a:latin typeface="Trebuchet MS"/>
                <a:cs typeface="Trebuchet MS"/>
              </a:rPr>
              <a:t>производства</a:t>
            </a:r>
            <a:r>
              <a:rPr sz="19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5" dirty="0">
                <a:solidFill>
                  <a:srgbClr val="333332"/>
                </a:solidFill>
                <a:latin typeface="Trebuchet MS"/>
                <a:cs typeface="Trebuchet MS"/>
              </a:rPr>
              <a:t>всех</a:t>
            </a:r>
            <a:r>
              <a:rPr sz="19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20" dirty="0">
                <a:solidFill>
                  <a:srgbClr val="333332"/>
                </a:solidFill>
                <a:latin typeface="Trebuchet MS"/>
                <a:cs typeface="Trebuchet MS"/>
              </a:rPr>
              <a:t>элементов</a:t>
            </a:r>
            <a:r>
              <a:rPr sz="19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900" spc="15" dirty="0">
                <a:solidFill>
                  <a:srgbClr val="333332"/>
                </a:solidFill>
                <a:latin typeface="Trebuchet MS"/>
                <a:cs typeface="Trebuchet MS"/>
              </a:rPr>
              <a:t>контента</a:t>
            </a:r>
            <a:endParaRPr sz="19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054912" y="7345767"/>
            <a:ext cx="7962900" cy="2781300"/>
            <a:chOff x="10054912" y="7345767"/>
            <a:chExt cx="7962900" cy="2781300"/>
          </a:xfrm>
        </p:grpSpPr>
        <p:sp>
          <p:nvSpPr>
            <p:cNvPr id="31" name="object 31"/>
            <p:cNvSpPr/>
            <p:nvPr/>
          </p:nvSpPr>
          <p:spPr>
            <a:xfrm>
              <a:off x="10054912" y="7345767"/>
              <a:ext cx="7962900" cy="2781300"/>
            </a:xfrm>
            <a:custGeom>
              <a:avLst/>
              <a:gdLst/>
              <a:ahLst/>
              <a:cxnLst/>
              <a:rect l="l" t="t" r="r" b="b"/>
              <a:pathLst>
                <a:path w="7962900" h="2781300">
                  <a:moveTo>
                    <a:pt x="7805920" y="2781291"/>
                  </a:moveTo>
                  <a:lnTo>
                    <a:pt x="156979" y="2781291"/>
                  </a:lnTo>
                  <a:lnTo>
                    <a:pt x="107438" y="2773264"/>
                  </a:lnTo>
                  <a:lnTo>
                    <a:pt x="64355" y="2750926"/>
                  </a:lnTo>
                  <a:lnTo>
                    <a:pt x="30345" y="2716894"/>
                  </a:lnTo>
                  <a:lnTo>
                    <a:pt x="8021" y="2673783"/>
                  </a:lnTo>
                  <a:lnTo>
                    <a:pt x="0" y="2624209"/>
                  </a:lnTo>
                  <a:lnTo>
                    <a:pt x="0" y="157082"/>
                  </a:lnTo>
                  <a:lnTo>
                    <a:pt x="8021" y="107508"/>
                  </a:lnTo>
                  <a:lnTo>
                    <a:pt x="30345" y="64397"/>
                  </a:lnTo>
                  <a:lnTo>
                    <a:pt x="64355" y="30365"/>
                  </a:lnTo>
                  <a:lnTo>
                    <a:pt x="107438" y="8027"/>
                  </a:lnTo>
                  <a:lnTo>
                    <a:pt x="156979" y="0"/>
                  </a:lnTo>
                  <a:lnTo>
                    <a:pt x="7805920" y="0"/>
                  </a:lnTo>
                  <a:lnTo>
                    <a:pt x="7855461" y="8027"/>
                  </a:lnTo>
                  <a:lnTo>
                    <a:pt x="7898544" y="30365"/>
                  </a:lnTo>
                  <a:lnTo>
                    <a:pt x="7932554" y="64397"/>
                  </a:lnTo>
                  <a:lnTo>
                    <a:pt x="7954878" y="107508"/>
                  </a:lnTo>
                  <a:lnTo>
                    <a:pt x="7962900" y="157082"/>
                  </a:lnTo>
                  <a:lnTo>
                    <a:pt x="7962900" y="2624209"/>
                  </a:lnTo>
                  <a:lnTo>
                    <a:pt x="7954878" y="2673783"/>
                  </a:lnTo>
                  <a:lnTo>
                    <a:pt x="7932554" y="2716894"/>
                  </a:lnTo>
                  <a:lnTo>
                    <a:pt x="7898544" y="2750926"/>
                  </a:lnTo>
                  <a:lnTo>
                    <a:pt x="7855461" y="2773264"/>
                  </a:lnTo>
                  <a:lnTo>
                    <a:pt x="7805920" y="2781291"/>
                  </a:lnTo>
                  <a:close/>
                </a:path>
              </a:pathLst>
            </a:custGeom>
            <a:solidFill>
              <a:srgbClr val="C8E26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7377" y="7537290"/>
              <a:ext cx="76200" cy="761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7377" y="9308940"/>
              <a:ext cx="76200" cy="7619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0506185" y="5118804"/>
            <a:ext cx="7314565" cy="465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  <a:tabLst>
                <a:tab pos="734060" algn="l"/>
                <a:tab pos="1050290" algn="l"/>
                <a:tab pos="1127760" algn="l"/>
                <a:tab pos="1875789" algn="l"/>
                <a:tab pos="2127885" algn="l"/>
                <a:tab pos="2277110" algn="l"/>
                <a:tab pos="2430780" algn="l"/>
                <a:tab pos="3582670" algn="l"/>
                <a:tab pos="3815715" algn="l"/>
                <a:tab pos="4122420" algn="l"/>
                <a:tab pos="4541520" algn="l"/>
                <a:tab pos="4803140" algn="l"/>
                <a:tab pos="5339715" algn="l"/>
                <a:tab pos="5617845" algn="l"/>
                <a:tab pos="5858510" algn="l"/>
                <a:tab pos="5968365" algn="l"/>
                <a:tab pos="6482715" algn="l"/>
                <a:tab pos="7166609" algn="l"/>
              </a:tabLst>
            </a:pPr>
            <a:r>
              <a:rPr sz="1700" spc="185" dirty="0">
                <a:solidFill>
                  <a:srgbClr val="333332"/>
                </a:solidFill>
                <a:latin typeface="Trebuchet MS"/>
                <a:cs typeface="Trebuchet MS"/>
              </a:rPr>
              <a:t>Ш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	</a:t>
            </a:r>
            <a:r>
              <a:rPr sz="1700" spc="8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ч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105" dirty="0">
                <a:solidFill>
                  <a:srgbClr val="333332"/>
                </a:solidFill>
                <a:latin typeface="Trebuchet MS"/>
                <a:cs typeface="Trebuchet MS"/>
              </a:rPr>
              <a:t>ь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	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ч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х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8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-40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х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130" dirty="0">
                <a:solidFill>
                  <a:srgbClr val="333332"/>
                </a:solidFill>
                <a:latin typeface="Trebuchet MS"/>
                <a:cs typeface="Trebuchet MS"/>
              </a:rPr>
              <a:t>ж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о 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цикла	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программ	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(отечественная	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история	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	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культура,	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православная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культура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история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Русской </a:t>
            </a:r>
            <a:r>
              <a:rPr sz="1700" spc="50" dirty="0">
                <a:solidFill>
                  <a:srgbClr val="333332"/>
                </a:solidFill>
                <a:latin typeface="Trebuchet MS"/>
                <a:cs typeface="Trebuchet MS"/>
              </a:rPr>
              <a:t>Православной </a:t>
            </a:r>
            <a:r>
              <a:rPr sz="1700" spc="-10" dirty="0">
                <a:solidFill>
                  <a:srgbClr val="333332"/>
                </a:solidFill>
                <a:latin typeface="Trebuchet MS"/>
                <a:cs typeface="Trebuchet MS"/>
              </a:rPr>
              <a:t>Церкви,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краеведение)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9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е	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ч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	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8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105" dirty="0">
                <a:solidFill>
                  <a:srgbClr val="333332"/>
                </a:solidFill>
                <a:latin typeface="Trebuchet MS"/>
                <a:cs typeface="Trebuchet MS"/>
              </a:rPr>
              <a:t>ь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6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85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1700" spc="-30" dirty="0">
                <a:solidFill>
                  <a:srgbClr val="333332"/>
                </a:solidFill>
                <a:latin typeface="Trebuchet MS"/>
                <a:cs typeface="Trebuchet MS"/>
              </a:rPr>
              <a:t>г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мм</a:t>
            </a:r>
            <a:r>
              <a:rPr sz="1700" spc="-260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	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1700" spc="-105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1700" spc="-45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1700" spc="75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1700" spc="-20" dirty="0">
                <a:solidFill>
                  <a:srgbClr val="333332"/>
                </a:solidFill>
                <a:latin typeface="Trebuchet MS"/>
                <a:cs typeface="Trebuchet MS"/>
              </a:rPr>
              <a:t>х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	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и 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других</a:t>
            </a:r>
            <a:r>
              <a:rPr sz="1700" spc="5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материалов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контента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обеспечивают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высокий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уровень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доверия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благополучателей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проекта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Trebuchet MS"/>
              <a:cs typeface="Trebuchet MS"/>
            </a:endParaRPr>
          </a:p>
          <a:p>
            <a:pPr marL="35560" marR="256540">
              <a:lnSpc>
                <a:spcPct val="113999"/>
              </a:lnSpc>
            </a:pP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Минимализация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рисков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реализуемости: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проект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реализует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радиостанция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«Смоленская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весна»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заинтересованные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партнеры: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333332"/>
                </a:solidFill>
                <a:latin typeface="Trebuchet MS"/>
                <a:cs typeface="Trebuchet MS"/>
              </a:rPr>
              <a:t>Смоленская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епархия</a:t>
            </a:r>
            <a:r>
              <a:rPr sz="1700" spc="-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60" dirty="0">
                <a:solidFill>
                  <a:srgbClr val="333332"/>
                </a:solidFill>
                <a:latin typeface="Trebuchet MS"/>
                <a:cs typeface="Trebuchet MS"/>
              </a:rPr>
              <a:t>СОГУП</a:t>
            </a:r>
            <a:r>
              <a:rPr sz="1700" spc="-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«Объединенная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333332"/>
                </a:solidFill>
                <a:latin typeface="Trebuchet MS"/>
                <a:cs typeface="Trebuchet MS"/>
              </a:rPr>
              <a:t>редакция»;</a:t>
            </a:r>
            <a:r>
              <a:rPr sz="1700" spc="-6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333332"/>
                </a:solidFill>
                <a:latin typeface="Trebuchet MS"/>
                <a:cs typeface="Trebuchet MS"/>
              </a:rPr>
              <a:t>отсутствие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необходимости 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привлечения </a:t>
            </a:r>
            <a:r>
              <a:rPr sz="1700" spc="35" dirty="0">
                <a:solidFill>
                  <a:srgbClr val="333332"/>
                </a:solidFill>
                <a:latin typeface="Trebuchet MS"/>
                <a:cs typeface="Trebuchet MS"/>
              </a:rPr>
              <a:t>сторонних 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поставщиков </a:t>
            </a:r>
            <a:r>
              <a:rPr sz="1700" spc="5" dirty="0">
                <a:solidFill>
                  <a:srgbClr val="333332"/>
                </a:solidFill>
                <a:latin typeface="Trebuchet MS"/>
                <a:cs typeface="Trebuchet MS"/>
              </a:rPr>
              <a:t>исключает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возможность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получения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некачественных </a:t>
            </a:r>
            <a:r>
              <a:rPr sz="1700" spc="-50" dirty="0">
                <a:solidFill>
                  <a:srgbClr val="333332"/>
                </a:solidFill>
                <a:latin typeface="Trebuchet MS"/>
                <a:cs typeface="Trebuchet MS"/>
              </a:rPr>
              <a:t>услуг </a:t>
            </a:r>
            <a:r>
              <a:rPr sz="1700" spc="85" dirty="0">
                <a:solidFill>
                  <a:srgbClr val="333332"/>
                </a:solidFill>
                <a:latin typeface="Trebuchet MS"/>
                <a:cs typeface="Trebuchet MS"/>
              </a:rPr>
              <a:t>по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производству </a:t>
            </a:r>
            <a:r>
              <a:rPr sz="1700" spc="30" dirty="0">
                <a:solidFill>
                  <a:srgbClr val="333332"/>
                </a:solidFill>
                <a:latin typeface="Trebuchet MS"/>
                <a:cs typeface="Trebuchet MS"/>
              </a:rPr>
              <a:t> радиопрограмм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333332"/>
                </a:solidFill>
                <a:latin typeface="Trebuchet MS"/>
                <a:cs typeface="Trebuchet MS"/>
              </a:rPr>
              <a:t>других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333332"/>
                </a:solidFill>
                <a:latin typeface="Trebuchet MS"/>
                <a:cs typeface="Trebuchet MS"/>
              </a:rPr>
              <a:t>материалов</a:t>
            </a:r>
            <a:r>
              <a:rPr sz="1700" spc="-7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проекта</a:t>
            </a:r>
            <a:endParaRPr sz="1700">
              <a:latin typeface="Trebuchet MS"/>
              <a:cs typeface="Trebuchet MS"/>
            </a:endParaRPr>
          </a:p>
          <a:p>
            <a:pPr marL="35560" marR="912494">
              <a:lnSpc>
                <a:spcPct val="113999"/>
              </a:lnSpc>
            </a:pP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Экономичность: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333332"/>
                </a:solidFill>
                <a:latin typeface="Trebuchet MS"/>
                <a:cs typeface="Trebuchet MS"/>
              </a:rPr>
              <a:t>максимальное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0" dirty="0">
                <a:solidFill>
                  <a:srgbClr val="333332"/>
                </a:solidFill>
                <a:latin typeface="Trebuchet MS"/>
                <a:cs typeface="Trebuchet MS"/>
              </a:rPr>
              <a:t>использование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333332"/>
                </a:solidFill>
                <a:latin typeface="Trebuchet MS"/>
                <a:cs typeface="Trebuchet MS"/>
              </a:rPr>
              <a:t>собственных</a:t>
            </a:r>
            <a:r>
              <a:rPr sz="1700" spc="-7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333332"/>
                </a:solidFill>
                <a:latin typeface="Trebuchet MS"/>
                <a:cs typeface="Trebuchet MS"/>
              </a:rPr>
              <a:t>и </a:t>
            </a:r>
            <a:r>
              <a:rPr sz="1700" spc="-50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партнерских</a:t>
            </a:r>
            <a:r>
              <a:rPr sz="1700" spc="-8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1700" spc="15" dirty="0">
                <a:solidFill>
                  <a:srgbClr val="333332"/>
                </a:solidFill>
                <a:latin typeface="Trebuchet MS"/>
                <a:cs typeface="Trebuchet MS"/>
              </a:rPr>
              <a:t>ресурсов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3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0" y="1038224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1038224"/>
                </a:lnTo>
                <a:lnTo>
                  <a:pt x="0" y="1038224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611753" y="285662"/>
            <a:ext cx="16606519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20" dirty="0">
                <a:solidFill>
                  <a:srgbClr val="FFFFFF"/>
                </a:solidFill>
              </a:rPr>
              <a:t>УНИКАЛЬНОСТЬ</a:t>
            </a:r>
            <a:r>
              <a:rPr sz="2650" spc="-45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14" dirty="0">
                <a:solidFill>
                  <a:srgbClr val="FFFFFF"/>
                </a:solidFill>
              </a:rPr>
              <a:t>ВЛИЯНИЕ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95" dirty="0">
                <a:solidFill>
                  <a:srgbClr val="FFFFFF"/>
                </a:solidFill>
              </a:rPr>
              <a:t>НА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ЭФФЕКТИВНОСТЬ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РЕАЛИЗАЦИИ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30" dirty="0">
                <a:solidFill>
                  <a:srgbClr val="FFFFFF"/>
                </a:solidFill>
              </a:rPr>
              <a:t>И</a:t>
            </a:r>
            <a:r>
              <a:rPr sz="2650" spc="-40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РЕЗУЛЬТАТЫ</a:t>
            </a:r>
            <a:endParaRPr sz="26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0" y="0"/>
                </a:moveTo>
                <a:lnTo>
                  <a:pt x="18287999" y="0"/>
                </a:lnTo>
                <a:lnTo>
                  <a:pt x="18287999" y="1038224"/>
                </a:lnTo>
                <a:lnTo>
                  <a:pt x="0" y="1038224"/>
                </a:lnTo>
                <a:lnTo>
                  <a:pt x="0" y="0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753" y="285661"/>
            <a:ext cx="724154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35" dirty="0">
                <a:solidFill>
                  <a:srgbClr val="FFFFFF"/>
                </a:solidFill>
              </a:rPr>
              <a:t>ЦЕЛЕВЫЕ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ГРУППЫ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ГРУППА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-675" dirty="0">
                <a:solidFill>
                  <a:srgbClr val="FFFFFF"/>
                </a:solidFill>
              </a:rPr>
              <a:t>1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402656" y="3005905"/>
            <a:ext cx="5514975" cy="1466850"/>
          </a:xfrm>
          <a:custGeom>
            <a:avLst/>
            <a:gdLst/>
            <a:ahLst/>
            <a:cxnLst/>
            <a:rect l="l" t="t" r="r" b="b"/>
            <a:pathLst>
              <a:path w="5514975" h="1466850">
                <a:moveTo>
                  <a:pt x="5357793" y="1466849"/>
                </a:moveTo>
                <a:lnTo>
                  <a:pt x="156956" y="1466849"/>
                </a:lnTo>
                <a:lnTo>
                  <a:pt x="107422" y="1458823"/>
                </a:lnTo>
                <a:lnTo>
                  <a:pt x="64345" y="1436487"/>
                </a:lnTo>
                <a:lnTo>
                  <a:pt x="30340" y="1402458"/>
                </a:lnTo>
                <a:lnTo>
                  <a:pt x="8020" y="1359351"/>
                </a:lnTo>
                <a:lnTo>
                  <a:pt x="0" y="1309782"/>
                </a:lnTo>
                <a:lnTo>
                  <a:pt x="0" y="157067"/>
                </a:lnTo>
                <a:lnTo>
                  <a:pt x="8020" y="107498"/>
                </a:lnTo>
                <a:lnTo>
                  <a:pt x="30340" y="64391"/>
                </a:lnTo>
                <a:lnTo>
                  <a:pt x="64345" y="30362"/>
                </a:lnTo>
                <a:lnTo>
                  <a:pt x="107422" y="8026"/>
                </a:lnTo>
                <a:lnTo>
                  <a:pt x="156956" y="0"/>
                </a:lnTo>
                <a:lnTo>
                  <a:pt x="5357793" y="0"/>
                </a:lnTo>
                <a:lnTo>
                  <a:pt x="5407327" y="8026"/>
                </a:lnTo>
                <a:lnTo>
                  <a:pt x="5450404" y="30362"/>
                </a:lnTo>
                <a:lnTo>
                  <a:pt x="5484409" y="64391"/>
                </a:lnTo>
                <a:lnTo>
                  <a:pt x="5506729" y="107498"/>
                </a:lnTo>
                <a:lnTo>
                  <a:pt x="5514749" y="157067"/>
                </a:lnTo>
                <a:lnTo>
                  <a:pt x="5514749" y="1309782"/>
                </a:lnTo>
                <a:lnTo>
                  <a:pt x="5506729" y="1359351"/>
                </a:lnTo>
                <a:lnTo>
                  <a:pt x="5484409" y="1402458"/>
                </a:lnTo>
                <a:lnTo>
                  <a:pt x="5450404" y="1436487"/>
                </a:lnTo>
                <a:lnTo>
                  <a:pt x="5407327" y="1458823"/>
                </a:lnTo>
                <a:lnTo>
                  <a:pt x="5357793" y="1466849"/>
                </a:lnTo>
                <a:close/>
              </a:path>
            </a:pathLst>
          </a:custGeom>
          <a:solidFill>
            <a:srgbClr val="CB6BE6">
              <a:alpha val="3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076092" y="3011022"/>
            <a:ext cx="12001500" cy="1457325"/>
            <a:chOff x="6076092" y="3011022"/>
            <a:chExt cx="12001500" cy="1457325"/>
          </a:xfrm>
        </p:grpSpPr>
        <p:sp>
          <p:nvSpPr>
            <p:cNvPr id="6" name="object 6"/>
            <p:cNvSpPr/>
            <p:nvPr/>
          </p:nvSpPr>
          <p:spPr>
            <a:xfrm>
              <a:off x="6076092" y="3011022"/>
              <a:ext cx="12001500" cy="1457325"/>
            </a:xfrm>
            <a:custGeom>
              <a:avLst/>
              <a:gdLst/>
              <a:ahLst/>
              <a:cxnLst/>
              <a:rect l="l" t="t" r="r" b="b"/>
              <a:pathLst>
                <a:path w="12001500" h="1457325">
                  <a:moveTo>
                    <a:pt x="11844641" y="1457321"/>
                  </a:moveTo>
                  <a:lnTo>
                    <a:pt x="156857" y="1457321"/>
                  </a:lnTo>
                  <a:lnTo>
                    <a:pt x="107354" y="1449319"/>
                  </a:lnTo>
                  <a:lnTo>
                    <a:pt x="64305" y="1427051"/>
                  </a:lnTo>
                  <a:lnTo>
                    <a:pt x="30321" y="1393124"/>
                  </a:lnTo>
                  <a:lnTo>
                    <a:pt x="8015" y="1350147"/>
                  </a:lnTo>
                  <a:lnTo>
                    <a:pt x="0" y="1300727"/>
                  </a:lnTo>
                  <a:lnTo>
                    <a:pt x="0" y="156594"/>
                  </a:lnTo>
                  <a:lnTo>
                    <a:pt x="8015" y="107174"/>
                  </a:lnTo>
                  <a:lnTo>
                    <a:pt x="30321" y="64197"/>
                  </a:lnTo>
                  <a:lnTo>
                    <a:pt x="64305" y="30270"/>
                  </a:lnTo>
                  <a:lnTo>
                    <a:pt x="107354" y="8002"/>
                  </a:lnTo>
                  <a:lnTo>
                    <a:pt x="156857" y="0"/>
                  </a:lnTo>
                  <a:lnTo>
                    <a:pt x="11844641" y="0"/>
                  </a:lnTo>
                  <a:lnTo>
                    <a:pt x="11894144" y="8002"/>
                  </a:lnTo>
                  <a:lnTo>
                    <a:pt x="11937194" y="30270"/>
                  </a:lnTo>
                  <a:lnTo>
                    <a:pt x="11971178" y="64197"/>
                  </a:lnTo>
                  <a:lnTo>
                    <a:pt x="11993484" y="107174"/>
                  </a:lnTo>
                  <a:lnTo>
                    <a:pt x="12001499" y="156594"/>
                  </a:lnTo>
                  <a:lnTo>
                    <a:pt x="12001499" y="1300727"/>
                  </a:lnTo>
                  <a:lnTo>
                    <a:pt x="11993484" y="1350147"/>
                  </a:lnTo>
                  <a:lnTo>
                    <a:pt x="11971178" y="1393124"/>
                  </a:lnTo>
                  <a:lnTo>
                    <a:pt x="11937194" y="1427051"/>
                  </a:lnTo>
                  <a:lnTo>
                    <a:pt x="11894144" y="1449319"/>
                  </a:lnTo>
                  <a:lnTo>
                    <a:pt x="11844641" y="1457321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4476" y="3237170"/>
              <a:ext cx="114300" cy="114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4476" y="3675320"/>
              <a:ext cx="114300" cy="11429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19579" y="1164741"/>
            <a:ext cx="17658715" cy="942975"/>
          </a:xfrm>
          <a:custGeom>
            <a:avLst/>
            <a:gdLst/>
            <a:ahLst/>
            <a:cxnLst/>
            <a:rect l="l" t="t" r="r" b="b"/>
            <a:pathLst>
              <a:path w="17658715" h="942975">
                <a:moveTo>
                  <a:pt x="17501526" y="942974"/>
                </a:moveTo>
                <a:lnTo>
                  <a:pt x="156870" y="942974"/>
                </a:lnTo>
                <a:lnTo>
                  <a:pt x="107363" y="934986"/>
                </a:lnTo>
                <a:lnTo>
                  <a:pt x="64310" y="912756"/>
                </a:lnTo>
                <a:lnTo>
                  <a:pt x="30323" y="878888"/>
                </a:lnTo>
                <a:lnTo>
                  <a:pt x="8016" y="835985"/>
                </a:lnTo>
                <a:lnTo>
                  <a:pt x="0" y="786651"/>
                </a:lnTo>
                <a:lnTo>
                  <a:pt x="0" y="156323"/>
                </a:lnTo>
                <a:lnTo>
                  <a:pt x="8016" y="106989"/>
                </a:lnTo>
                <a:lnTo>
                  <a:pt x="30323" y="64086"/>
                </a:lnTo>
                <a:lnTo>
                  <a:pt x="64310" y="30218"/>
                </a:lnTo>
                <a:lnTo>
                  <a:pt x="107363" y="7988"/>
                </a:lnTo>
                <a:lnTo>
                  <a:pt x="156870" y="0"/>
                </a:lnTo>
                <a:lnTo>
                  <a:pt x="17501526" y="0"/>
                </a:lnTo>
                <a:lnTo>
                  <a:pt x="17551033" y="7988"/>
                </a:lnTo>
                <a:lnTo>
                  <a:pt x="17594086" y="30218"/>
                </a:lnTo>
                <a:lnTo>
                  <a:pt x="17628072" y="64086"/>
                </a:lnTo>
                <a:lnTo>
                  <a:pt x="17650380" y="106989"/>
                </a:lnTo>
                <a:lnTo>
                  <a:pt x="17658396" y="156323"/>
                </a:lnTo>
                <a:lnTo>
                  <a:pt x="17658396" y="786651"/>
                </a:lnTo>
                <a:lnTo>
                  <a:pt x="17650380" y="835985"/>
                </a:lnTo>
                <a:lnTo>
                  <a:pt x="17628072" y="878888"/>
                </a:lnTo>
                <a:lnTo>
                  <a:pt x="17594086" y="912756"/>
                </a:lnTo>
                <a:lnTo>
                  <a:pt x="17551033" y="934986"/>
                </a:lnTo>
                <a:lnTo>
                  <a:pt x="17501526" y="942974"/>
                </a:lnTo>
                <a:close/>
              </a:path>
            </a:pathLst>
          </a:custGeom>
          <a:solidFill>
            <a:srgbClr val="7DD957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1753" y="1208848"/>
            <a:ext cx="1639824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Слушатели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радиоканала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333332"/>
                </a:solidFill>
                <a:latin typeface="Tahoma"/>
                <a:cs typeface="Tahoma"/>
              </a:rPr>
              <a:t>«Смоленская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333332"/>
                </a:solidFill>
                <a:latin typeface="Tahoma"/>
                <a:cs typeface="Tahoma"/>
              </a:rPr>
              <a:t>весна»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Смоленске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Смоленской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области,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а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также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слушатели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333332"/>
                </a:solidFill>
                <a:latin typeface="Tahoma"/>
                <a:cs typeface="Tahoma"/>
              </a:rPr>
              <a:t>онлайн- </a:t>
            </a:r>
            <a:r>
              <a:rPr sz="2200" b="1" spc="-6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0" dirty="0">
                <a:solidFill>
                  <a:srgbClr val="333332"/>
                </a:solidFill>
                <a:latin typeface="Tahoma"/>
                <a:cs typeface="Tahoma"/>
              </a:rPr>
              <a:t>вещания,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т.ч.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40" dirty="0">
                <a:solidFill>
                  <a:srgbClr val="333332"/>
                </a:solidFill>
                <a:latin typeface="Tahoma"/>
                <a:cs typeface="Tahoma"/>
              </a:rPr>
              <a:t>дошкольники,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учащиеся,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студенты,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педагоги,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краеведы,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туристы,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70" dirty="0">
                <a:solidFill>
                  <a:srgbClr val="333332"/>
                </a:solidFill>
                <a:latin typeface="Tahoma"/>
                <a:cs typeface="Tahoma"/>
              </a:rPr>
              <a:t>семьи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80" dirty="0">
                <a:solidFill>
                  <a:srgbClr val="333332"/>
                </a:solidFill>
                <a:latin typeface="Tahoma"/>
                <a:cs typeface="Tahoma"/>
              </a:rPr>
              <a:t>детьми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8084" y="2349347"/>
            <a:ext cx="3947160" cy="1136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СМИ:</a:t>
            </a:r>
            <a:endParaRPr sz="2500">
              <a:latin typeface="Tahoma"/>
              <a:cs typeface="Tahoma"/>
            </a:endParaRPr>
          </a:p>
          <a:p>
            <a:pPr marL="36830">
              <a:lnSpc>
                <a:spcPct val="100000"/>
              </a:lnSpc>
              <a:spcBef>
                <a:spcPts val="2740"/>
              </a:spcBef>
            </a:pPr>
            <a:r>
              <a:rPr sz="2500" spc="40" dirty="0">
                <a:solidFill>
                  <a:srgbClr val="333332"/>
                </a:solidFill>
                <a:latin typeface="Trebuchet MS"/>
                <a:cs typeface="Trebuchet MS"/>
              </a:rPr>
              <a:t>Радио</a:t>
            </a:r>
            <a:r>
              <a:rPr sz="2500" spc="-1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45" dirty="0">
                <a:solidFill>
                  <a:srgbClr val="333332"/>
                </a:solidFill>
                <a:latin typeface="Trebuchet MS"/>
                <a:cs typeface="Trebuchet MS"/>
              </a:rPr>
              <a:t>“Смоленская</a:t>
            </a:r>
            <a:r>
              <a:rPr sz="2500" spc="-1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60" dirty="0">
                <a:solidFill>
                  <a:srgbClr val="333332"/>
                </a:solidFill>
                <a:latin typeface="Trebuchet MS"/>
                <a:cs typeface="Trebuchet MS"/>
              </a:rPr>
              <a:t>весна”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08775" y="2349347"/>
            <a:ext cx="6001385" cy="1574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solidFill>
                  <a:srgbClr val="535353"/>
                </a:solidFill>
                <a:latin typeface="Tahoma"/>
                <a:cs typeface="Tahoma"/>
              </a:rPr>
              <a:t>Охват</a:t>
            </a:r>
            <a:r>
              <a:rPr sz="2500" b="1" spc="-12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40" dirty="0">
                <a:solidFill>
                  <a:srgbClr val="535353"/>
                </a:solidFill>
                <a:latin typeface="Tahoma"/>
                <a:cs typeface="Tahoma"/>
              </a:rPr>
              <a:t>аудитории:</a:t>
            </a:r>
            <a:endParaRPr sz="2500">
              <a:latin typeface="Tahoma"/>
              <a:cs typeface="Tahoma"/>
            </a:endParaRPr>
          </a:p>
          <a:p>
            <a:pPr marL="357505">
              <a:lnSpc>
                <a:spcPct val="100000"/>
              </a:lnSpc>
              <a:spcBef>
                <a:spcPts val="2740"/>
              </a:spcBef>
            </a:pP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324</a:t>
            </a:r>
            <a:r>
              <a:rPr sz="2500" spc="-1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000</a:t>
            </a:r>
            <a:r>
              <a:rPr sz="2500" spc="-1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слушателей</a:t>
            </a:r>
            <a:endParaRPr sz="2500">
              <a:latin typeface="Trebuchet MS"/>
              <a:cs typeface="Trebuchet MS"/>
            </a:endParaRPr>
          </a:p>
          <a:p>
            <a:pPr marL="357505">
              <a:lnSpc>
                <a:spcPct val="100000"/>
              </a:lnSpc>
              <a:spcBef>
                <a:spcPts val="450"/>
              </a:spcBef>
            </a:pP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162</a:t>
            </a:r>
            <a:r>
              <a:rPr sz="2500" spc="-12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000</a:t>
            </a:r>
            <a:r>
              <a:rPr sz="2500" spc="-1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слушателей</a:t>
            </a:r>
            <a:r>
              <a:rPr sz="2500" spc="-1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онлайн</a:t>
            </a:r>
            <a:r>
              <a:rPr sz="2500" spc="-12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80" dirty="0">
                <a:solidFill>
                  <a:srgbClr val="333332"/>
                </a:solidFill>
                <a:latin typeface="Trebuchet MS"/>
                <a:cs typeface="Trebuchet MS"/>
              </a:rPr>
              <a:t>вещания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08924" y="4709341"/>
            <a:ext cx="36493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Итого:</a:t>
            </a:r>
            <a:r>
              <a:rPr sz="2500" b="1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486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000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535353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6D8C03-1964-450E-AE53-546EB7BBA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18287999" y="1038224"/>
                </a:moveTo>
                <a:lnTo>
                  <a:pt x="0" y="103822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38224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753" y="285662"/>
            <a:ext cx="730948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35" dirty="0">
                <a:solidFill>
                  <a:srgbClr val="FFFFFF"/>
                </a:solidFill>
              </a:rPr>
              <a:t>ЦЕЛЕВЫЕ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ГРУППЫ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ГРУППА</a:t>
            </a:r>
            <a:r>
              <a:rPr sz="2650" spc="-60" dirty="0">
                <a:solidFill>
                  <a:srgbClr val="FFFFFF"/>
                </a:solidFill>
              </a:rPr>
              <a:t> </a:t>
            </a:r>
            <a:r>
              <a:rPr sz="2650" spc="-140" dirty="0">
                <a:solidFill>
                  <a:srgbClr val="FFFFFF"/>
                </a:solidFill>
              </a:rPr>
              <a:t>2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402656" y="3005906"/>
            <a:ext cx="5514975" cy="1466850"/>
          </a:xfrm>
          <a:custGeom>
            <a:avLst/>
            <a:gdLst/>
            <a:ahLst/>
            <a:cxnLst/>
            <a:rect l="l" t="t" r="r" b="b"/>
            <a:pathLst>
              <a:path w="5514975" h="1466850">
                <a:moveTo>
                  <a:pt x="5357793" y="1466849"/>
                </a:moveTo>
                <a:lnTo>
                  <a:pt x="156956" y="1466849"/>
                </a:lnTo>
                <a:lnTo>
                  <a:pt x="107422" y="1458823"/>
                </a:lnTo>
                <a:lnTo>
                  <a:pt x="64345" y="1436487"/>
                </a:lnTo>
                <a:lnTo>
                  <a:pt x="30340" y="1402458"/>
                </a:lnTo>
                <a:lnTo>
                  <a:pt x="8020" y="1359351"/>
                </a:lnTo>
                <a:lnTo>
                  <a:pt x="0" y="1309782"/>
                </a:lnTo>
                <a:lnTo>
                  <a:pt x="0" y="157067"/>
                </a:lnTo>
                <a:lnTo>
                  <a:pt x="8020" y="107498"/>
                </a:lnTo>
                <a:lnTo>
                  <a:pt x="30340" y="64391"/>
                </a:lnTo>
                <a:lnTo>
                  <a:pt x="64345" y="30362"/>
                </a:lnTo>
                <a:lnTo>
                  <a:pt x="107422" y="8026"/>
                </a:lnTo>
                <a:lnTo>
                  <a:pt x="156956" y="0"/>
                </a:lnTo>
                <a:lnTo>
                  <a:pt x="5357793" y="0"/>
                </a:lnTo>
                <a:lnTo>
                  <a:pt x="5407327" y="8026"/>
                </a:lnTo>
                <a:lnTo>
                  <a:pt x="5450404" y="30362"/>
                </a:lnTo>
                <a:lnTo>
                  <a:pt x="5484409" y="64391"/>
                </a:lnTo>
                <a:lnTo>
                  <a:pt x="5506729" y="107498"/>
                </a:lnTo>
                <a:lnTo>
                  <a:pt x="5514749" y="157067"/>
                </a:lnTo>
                <a:lnTo>
                  <a:pt x="5514749" y="1309782"/>
                </a:lnTo>
                <a:lnTo>
                  <a:pt x="5506729" y="1359351"/>
                </a:lnTo>
                <a:lnTo>
                  <a:pt x="5484409" y="1402458"/>
                </a:lnTo>
                <a:lnTo>
                  <a:pt x="5450404" y="1436487"/>
                </a:lnTo>
                <a:lnTo>
                  <a:pt x="5407327" y="1458823"/>
                </a:lnTo>
                <a:lnTo>
                  <a:pt x="5357793" y="1466849"/>
                </a:lnTo>
                <a:close/>
              </a:path>
            </a:pathLst>
          </a:custGeom>
          <a:solidFill>
            <a:srgbClr val="FF904D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076092" y="3011022"/>
            <a:ext cx="12001500" cy="1457325"/>
            <a:chOff x="6076092" y="3011022"/>
            <a:chExt cx="12001500" cy="1457325"/>
          </a:xfrm>
        </p:grpSpPr>
        <p:sp>
          <p:nvSpPr>
            <p:cNvPr id="6" name="object 6"/>
            <p:cNvSpPr/>
            <p:nvPr/>
          </p:nvSpPr>
          <p:spPr>
            <a:xfrm>
              <a:off x="6076092" y="3011022"/>
              <a:ext cx="12001500" cy="1457325"/>
            </a:xfrm>
            <a:custGeom>
              <a:avLst/>
              <a:gdLst/>
              <a:ahLst/>
              <a:cxnLst/>
              <a:rect l="l" t="t" r="r" b="b"/>
              <a:pathLst>
                <a:path w="12001500" h="1457325">
                  <a:moveTo>
                    <a:pt x="11844641" y="1457321"/>
                  </a:moveTo>
                  <a:lnTo>
                    <a:pt x="156857" y="1457321"/>
                  </a:lnTo>
                  <a:lnTo>
                    <a:pt x="107354" y="1449319"/>
                  </a:lnTo>
                  <a:lnTo>
                    <a:pt x="64305" y="1427051"/>
                  </a:lnTo>
                  <a:lnTo>
                    <a:pt x="30321" y="1393124"/>
                  </a:lnTo>
                  <a:lnTo>
                    <a:pt x="8015" y="1350147"/>
                  </a:lnTo>
                  <a:lnTo>
                    <a:pt x="0" y="1300727"/>
                  </a:lnTo>
                  <a:lnTo>
                    <a:pt x="0" y="156594"/>
                  </a:lnTo>
                  <a:lnTo>
                    <a:pt x="8015" y="107174"/>
                  </a:lnTo>
                  <a:lnTo>
                    <a:pt x="30321" y="64197"/>
                  </a:lnTo>
                  <a:lnTo>
                    <a:pt x="64305" y="30270"/>
                  </a:lnTo>
                  <a:lnTo>
                    <a:pt x="107354" y="8002"/>
                  </a:lnTo>
                  <a:lnTo>
                    <a:pt x="156857" y="0"/>
                  </a:lnTo>
                  <a:lnTo>
                    <a:pt x="11844641" y="0"/>
                  </a:lnTo>
                  <a:lnTo>
                    <a:pt x="11894144" y="8002"/>
                  </a:lnTo>
                  <a:lnTo>
                    <a:pt x="11937194" y="30270"/>
                  </a:lnTo>
                  <a:lnTo>
                    <a:pt x="11971178" y="64197"/>
                  </a:lnTo>
                  <a:lnTo>
                    <a:pt x="11993484" y="107174"/>
                  </a:lnTo>
                  <a:lnTo>
                    <a:pt x="12001499" y="156594"/>
                  </a:lnTo>
                  <a:lnTo>
                    <a:pt x="12001499" y="1300727"/>
                  </a:lnTo>
                  <a:lnTo>
                    <a:pt x="11993484" y="1350147"/>
                  </a:lnTo>
                  <a:lnTo>
                    <a:pt x="11971178" y="1393124"/>
                  </a:lnTo>
                  <a:lnTo>
                    <a:pt x="11937194" y="1427051"/>
                  </a:lnTo>
                  <a:lnTo>
                    <a:pt x="11894144" y="1449319"/>
                  </a:lnTo>
                  <a:lnTo>
                    <a:pt x="11844641" y="1457321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4476" y="3237170"/>
              <a:ext cx="114300" cy="1142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19579" y="1164742"/>
            <a:ext cx="17658715" cy="942975"/>
          </a:xfrm>
          <a:custGeom>
            <a:avLst/>
            <a:gdLst/>
            <a:ahLst/>
            <a:cxnLst/>
            <a:rect l="l" t="t" r="r" b="b"/>
            <a:pathLst>
              <a:path w="17658715" h="942975">
                <a:moveTo>
                  <a:pt x="17501526" y="942974"/>
                </a:moveTo>
                <a:lnTo>
                  <a:pt x="156870" y="942974"/>
                </a:lnTo>
                <a:lnTo>
                  <a:pt x="107363" y="934986"/>
                </a:lnTo>
                <a:lnTo>
                  <a:pt x="64310" y="912756"/>
                </a:lnTo>
                <a:lnTo>
                  <a:pt x="30323" y="878888"/>
                </a:lnTo>
                <a:lnTo>
                  <a:pt x="8016" y="835985"/>
                </a:lnTo>
                <a:lnTo>
                  <a:pt x="0" y="786651"/>
                </a:lnTo>
                <a:lnTo>
                  <a:pt x="0" y="156323"/>
                </a:lnTo>
                <a:lnTo>
                  <a:pt x="8016" y="106989"/>
                </a:lnTo>
                <a:lnTo>
                  <a:pt x="30323" y="64086"/>
                </a:lnTo>
                <a:lnTo>
                  <a:pt x="64310" y="30218"/>
                </a:lnTo>
                <a:lnTo>
                  <a:pt x="107363" y="7988"/>
                </a:lnTo>
                <a:lnTo>
                  <a:pt x="156870" y="0"/>
                </a:lnTo>
                <a:lnTo>
                  <a:pt x="17501526" y="0"/>
                </a:lnTo>
                <a:lnTo>
                  <a:pt x="17551033" y="7988"/>
                </a:lnTo>
                <a:lnTo>
                  <a:pt x="17594086" y="30218"/>
                </a:lnTo>
                <a:lnTo>
                  <a:pt x="17628072" y="64086"/>
                </a:lnTo>
                <a:lnTo>
                  <a:pt x="17650380" y="106989"/>
                </a:lnTo>
                <a:lnTo>
                  <a:pt x="17658396" y="156323"/>
                </a:lnTo>
                <a:lnTo>
                  <a:pt x="17658396" y="786651"/>
                </a:lnTo>
                <a:lnTo>
                  <a:pt x="17650380" y="835985"/>
                </a:lnTo>
                <a:lnTo>
                  <a:pt x="17628072" y="878888"/>
                </a:lnTo>
                <a:lnTo>
                  <a:pt x="17594086" y="912756"/>
                </a:lnTo>
                <a:lnTo>
                  <a:pt x="17551033" y="934986"/>
                </a:lnTo>
                <a:lnTo>
                  <a:pt x="17501526" y="942974"/>
                </a:lnTo>
                <a:close/>
              </a:path>
            </a:pathLst>
          </a:custGeom>
          <a:solidFill>
            <a:srgbClr val="7DD957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1753" y="1208849"/>
            <a:ext cx="1640459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2200" b="1" spc="50" dirty="0">
                <a:solidFill>
                  <a:srgbClr val="333332"/>
                </a:solidFill>
                <a:latin typeface="Tahoma"/>
                <a:cs typeface="Tahoma"/>
              </a:rPr>
              <a:t>Читатели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«Смоленской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333332"/>
                </a:solidFill>
                <a:latin typeface="Tahoma"/>
                <a:cs typeface="Tahoma"/>
              </a:rPr>
              <a:t>газеты»,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портала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45" dirty="0">
                <a:solidFill>
                  <a:srgbClr val="333332"/>
                </a:solidFill>
                <a:latin typeface="Tahoma"/>
                <a:cs typeface="Tahoma"/>
              </a:rPr>
              <a:t>SMOLGAZETA,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333332"/>
                </a:solidFill>
                <a:latin typeface="Tahoma"/>
                <a:cs typeface="Tahoma"/>
              </a:rPr>
              <a:t>журнала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"Край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Смоленский",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включая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учащихся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школ, </a:t>
            </a:r>
            <a:r>
              <a:rPr sz="2200" b="1" spc="-6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студентов,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педагогов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преподавателей,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333332"/>
                </a:solidFill>
                <a:latin typeface="Tahoma"/>
                <a:cs typeface="Tahoma"/>
              </a:rPr>
              <a:t>краеведов,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333332"/>
                </a:solidFill>
                <a:latin typeface="Tahoma"/>
                <a:cs typeface="Tahoma"/>
              </a:rPr>
              <a:t>туристов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0" dirty="0">
                <a:solidFill>
                  <a:srgbClr val="333332"/>
                </a:solidFill>
                <a:latin typeface="Tahoma"/>
                <a:cs typeface="Tahoma"/>
              </a:rPr>
              <a:t>и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70" dirty="0">
                <a:solidFill>
                  <a:srgbClr val="333332"/>
                </a:solidFill>
                <a:latin typeface="Tahoma"/>
                <a:cs typeface="Tahoma"/>
              </a:rPr>
              <a:t>семьи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2200" b="1" spc="-7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80" dirty="0">
                <a:solidFill>
                  <a:srgbClr val="333332"/>
                </a:solidFill>
                <a:latin typeface="Tahoma"/>
                <a:cs typeface="Tahoma"/>
              </a:rPr>
              <a:t>детьми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2656" y="5059622"/>
            <a:ext cx="5514975" cy="1466850"/>
          </a:xfrm>
          <a:custGeom>
            <a:avLst/>
            <a:gdLst/>
            <a:ahLst/>
            <a:cxnLst/>
            <a:rect l="l" t="t" r="r" b="b"/>
            <a:pathLst>
              <a:path w="5514975" h="1466850">
                <a:moveTo>
                  <a:pt x="5357793" y="1466849"/>
                </a:moveTo>
                <a:lnTo>
                  <a:pt x="156956" y="1466849"/>
                </a:lnTo>
                <a:lnTo>
                  <a:pt x="107422" y="1458823"/>
                </a:lnTo>
                <a:lnTo>
                  <a:pt x="64345" y="1436487"/>
                </a:lnTo>
                <a:lnTo>
                  <a:pt x="30340" y="1402458"/>
                </a:lnTo>
                <a:lnTo>
                  <a:pt x="8020" y="1359351"/>
                </a:lnTo>
                <a:lnTo>
                  <a:pt x="0" y="1309782"/>
                </a:lnTo>
                <a:lnTo>
                  <a:pt x="0" y="157067"/>
                </a:lnTo>
                <a:lnTo>
                  <a:pt x="8020" y="107498"/>
                </a:lnTo>
                <a:lnTo>
                  <a:pt x="30340" y="64391"/>
                </a:lnTo>
                <a:lnTo>
                  <a:pt x="64345" y="30362"/>
                </a:lnTo>
                <a:lnTo>
                  <a:pt x="107422" y="8026"/>
                </a:lnTo>
                <a:lnTo>
                  <a:pt x="156956" y="0"/>
                </a:lnTo>
                <a:lnTo>
                  <a:pt x="5357793" y="0"/>
                </a:lnTo>
                <a:lnTo>
                  <a:pt x="5407327" y="8026"/>
                </a:lnTo>
                <a:lnTo>
                  <a:pt x="5450404" y="30362"/>
                </a:lnTo>
                <a:lnTo>
                  <a:pt x="5484409" y="64391"/>
                </a:lnTo>
                <a:lnTo>
                  <a:pt x="5506729" y="107498"/>
                </a:lnTo>
                <a:lnTo>
                  <a:pt x="5514749" y="157067"/>
                </a:lnTo>
                <a:lnTo>
                  <a:pt x="5514749" y="1309782"/>
                </a:lnTo>
                <a:lnTo>
                  <a:pt x="5506729" y="1359351"/>
                </a:lnTo>
                <a:lnTo>
                  <a:pt x="5484409" y="1402458"/>
                </a:lnTo>
                <a:lnTo>
                  <a:pt x="5450404" y="1436487"/>
                </a:lnTo>
                <a:lnTo>
                  <a:pt x="5407327" y="1458823"/>
                </a:lnTo>
                <a:lnTo>
                  <a:pt x="5357793" y="1466849"/>
                </a:lnTo>
                <a:close/>
              </a:path>
            </a:pathLst>
          </a:custGeom>
          <a:solidFill>
            <a:srgbClr val="FF904D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2508" y="5132166"/>
            <a:ext cx="27927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Сайт</a:t>
            </a:r>
            <a:r>
              <a:rPr sz="2500" spc="-15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333332"/>
                </a:solidFill>
                <a:latin typeface="Trebuchet MS"/>
                <a:cs typeface="Trebuchet MS"/>
              </a:rPr>
              <a:t>SMOLGAZETA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2656" y="7115449"/>
            <a:ext cx="5514975" cy="1466850"/>
          </a:xfrm>
          <a:custGeom>
            <a:avLst/>
            <a:gdLst/>
            <a:ahLst/>
            <a:cxnLst/>
            <a:rect l="l" t="t" r="r" b="b"/>
            <a:pathLst>
              <a:path w="5514975" h="1466850">
                <a:moveTo>
                  <a:pt x="5357793" y="1466849"/>
                </a:moveTo>
                <a:lnTo>
                  <a:pt x="156956" y="1466849"/>
                </a:lnTo>
                <a:lnTo>
                  <a:pt x="107422" y="1458823"/>
                </a:lnTo>
                <a:lnTo>
                  <a:pt x="64345" y="1436487"/>
                </a:lnTo>
                <a:lnTo>
                  <a:pt x="30340" y="1402458"/>
                </a:lnTo>
                <a:lnTo>
                  <a:pt x="8020" y="1359351"/>
                </a:lnTo>
                <a:lnTo>
                  <a:pt x="0" y="1309782"/>
                </a:lnTo>
                <a:lnTo>
                  <a:pt x="0" y="157067"/>
                </a:lnTo>
                <a:lnTo>
                  <a:pt x="8020" y="107498"/>
                </a:lnTo>
                <a:lnTo>
                  <a:pt x="30340" y="64391"/>
                </a:lnTo>
                <a:lnTo>
                  <a:pt x="64345" y="30362"/>
                </a:lnTo>
                <a:lnTo>
                  <a:pt x="107422" y="8026"/>
                </a:lnTo>
                <a:lnTo>
                  <a:pt x="156956" y="0"/>
                </a:lnTo>
                <a:lnTo>
                  <a:pt x="5357793" y="0"/>
                </a:lnTo>
                <a:lnTo>
                  <a:pt x="5407327" y="8026"/>
                </a:lnTo>
                <a:lnTo>
                  <a:pt x="5450404" y="30362"/>
                </a:lnTo>
                <a:lnTo>
                  <a:pt x="5484409" y="64391"/>
                </a:lnTo>
                <a:lnTo>
                  <a:pt x="5506729" y="107498"/>
                </a:lnTo>
                <a:lnTo>
                  <a:pt x="5514749" y="157067"/>
                </a:lnTo>
                <a:lnTo>
                  <a:pt x="5514749" y="1309782"/>
                </a:lnTo>
                <a:lnTo>
                  <a:pt x="5506729" y="1359351"/>
                </a:lnTo>
                <a:lnTo>
                  <a:pt x="5484409" y="1402458"/>
                </a:lnTo>
                <a:lnTo>
                  <a:pt x="5450404" y="1436487"/>
                </a:lnTo>
                <a:lnTo>
                  <a:pt x="5407327" y="1458823"/>
                </a:lnTo>
                <a:lnTo>
                  <a:pt x="5357793" y="1466849"/>
                </a:lnTo>
                <a:close/>
              </a:path>
            </a:pathLst>
          </a:custGeom>
          <a:solidFill>
            <a:srgbClr val="FF904D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076092" y="5064737"/>
            <a:ext cx="12001500" cy="1457325"/>
            <a:chOff x="6076092" y="5064737"/>
            <a:chExt cx="12001500" cy="1457325"/>
          </a:xfrm>
        </p:grpSpPr>
        <p:sp>
          <p:nvSpPr>
            <p:cNvPr id="14" name="object 14"/>
            <p:cNvSpPr/>
            <p:nvPr/>
          </p:nvSpPr>
          <p:spPr>
            <a:xfrm>
              <a:off x="6076092" y="5064737"/>
              <a:ext cx="12001500" cy="1457325"/>
            </a:xfrm>
            <a:custGeom>
              <a:avLst/>
              <a:gdLst/>
              <a:ahLst/>
              <a:cxnLst/>
              <a:rect l="l" t="t" r="r" b="b"/>
              <a:pathLst>
                <a:path w="12001500" h="1457325">
                  <a:moveTo>
                    <a:pt x="11844641" y="1457321"/>
                  </a:moveTo>
                  <a:lnTo>
                    <a:pt x="156857" y="1457321"/>
                  </a:lnTo>
                  <a:lnTo>
                    <a:pt x="107354" y="1449319"/>
                  </a:lnTo>
                  <a:lnTo>
                    <a:pt x="64305" y="1427051"/>
                  </a:lnTo>
                  <a:lnTo>
                    <a:pt x="30321" y="1393124"/>
                  </a:lnTo>
                  <a:lnTo>
                    <a:pt x="8015" y="1350147"/>
                  </a:lnTo>
                  <a:lnTo>
                    <a:pt x="0" y="1300727"/>
                  </a:lnTo>
                  <a:lnTo>
                    <a:pt x="0" y="156594"/>
                  </a:lnTo>
                  <a:lnTo>
                    <a:pt x="8015" y="107174"/>
                  </a:lnTo>
                  <a:lnTo>
                    <a:pt x="30321" y="64197"/>
                  </a:lnTo>
                  <a:lnTo>
                    <a:pt x="64305" y="30270"/>
                  </a:lnTo>
                  <a:lnTo>
                    <a:pt x="107354" y="8002"/>
                  </a:lnTo>
                  <a:lnTo>
                    <a:pt x="156857" y="0"/>
                  </a:lnTo>
                  <a:lnTo>
                    <a:pt x="11844641" y="0"/>
                  </a:lnTo>
                  <a:lnTo>
                    <a:pt x="11894144" y="8002"/>
                  </a:lnTo>
                  <a:lnTo>
                    <a:pt x="11937194" y="30270"/>
                  </a:lnTo>
                  <a:lnTo>
                    <a:pt x="11971178" y="64197"/>
                  </a:lnTo>
                  <a:lnTo>
                    <a:pt x="11993484" y="107174"/>
                  </a:lnTo>
                  <a:lnTo>
                    <a:pt x="12001499" y="156594"/>
                  </a:lnTo>
                  <a:lnTo>
                    <a:pt x="12001499" y="1300727"/>
                  </a:lnTo>
                  <a:lnTo>
                    <a:pt x="11993484" y="1350147"/>
                  </a:lnTo>
                  <a:lnTo>
                    <a:pt x="11971178" y="1393124"/>
                  </a:lnTo>
                  <a:lnTo>
                    <a:pt x="11937194" y="1427051"/>
                  </a:lnTo>
                  <a:lnTo>
                    <a:pt x="11894144" y="1449319"/>
                  </a:lnTo>
                  <a:lnTo>
                    <a:pt x="11844641" y="1457321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4476" y="5384546"/>
              <a:ext cx="114300" cy="1142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72508" y="7130809"/>
            <a:ext cx="520319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Научно-популярный</a:t>
            </a:r>
            <a:r>
              <a:rPr sz="2500" spc="-1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" dirty="0">
                <a:solidFill>
                  <a:srgbClr val="333332"/>
                </a:solidFill>
                <a:latin typeface="Trebuchet MS"/>
                <a:cs typeface="Trebuchet MS"/>
              </a:rPr>
              <a:t>журнал</a:t>
            </a:r>
            <a:r>
              <a:rPr sz="2500" spc="-1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30" dirty="0">
                <a:solidFill>
                  <a:srgbClr val="333332"/>
                </a:solidFill>
                <a:latin typeface="Trebuchet MS"/>
                <a:cs typeface="Trebuchet MS"/>
              </a:rPr>
              <a:t>«Край </a:t>
            </a:r>
            <a:r>
              <a:rPr sz="2500" spc="-73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333332"/>
                </a:solidFill>
                <a:latin typeface="Trebuchet MS"/>
                <a:cs typeface="Trebuchet MS"/>
              </a:rPr>
              <a:t>Смоленский»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76092" y="7120567"/>
            <a:ext cx="12001500" cy="1457325"/>
            <a:chOff x="6076092" y="7120567"/>
            <a:chExt cx="12001500" cy="1457325"/>
          </a:xfrm>
        </p:grpSpPr>
        <p:sp>
          <p:nvSpPr>
            <p:cNvPr id="18" name="object 18"/>
            <p:cNvSpPr/>
            <p:nvPr/>
          </p:nvSpPr>
          <p:spPr>
            <a:xfrm>
              <a:off x="6076092" y="7120567"/>
              <a:ext cx="12001500" cy="1457325"/>
            </a:xfrm>
            <a:custGeom>
              <a:avLst/>
              <a:gdLst/>
              <a:ahLst/>
              <a:cxnLst/>
              <a:rect l="l" t="t" r="r" b="b"/>
              <a:pathLst>
                <a:path w="12001500" h="1457325">
                  <a:moveTo>
                    <a:pt x="11844641" y="1457321"/>
                  </a:moveTo>
                  <a:lnTo>
                    <a:pt x="156857" y="1457321"/>
                  </a:lnTo>
                  <a:lnTo>
                    <a:pt x="107354" y="1449319"/>
                  </a:lnTo>
                  <a:lnTo>
                    <a:pt x="64305" y="1427051"/>
                  </a:lnTo>
                  <a:lnTo>
                    <a:pt x="30321" y="1393124"/>
                  </a:lnTo>
                  <a:lnTo>
                    <a:pt x="8015" y="1350147"/>
                  </a:lnTo>
                  <a:lnTo>
                    <a:pt x="0" y="1300727"/>
                  </a:lnTo>
                  <a:lnTo>
                    <a:pt x="0" y="156594"/>
                  </a:lnTo>
                  <a:lnTo>
                    <a:pt x="8015" y="107174"/>
                  </a:lnTo>
                  <a:lnTo>
                    <a:pt x="30321" y="64197"/>
                  </a:lnTo>
                  <a:lnTo>
                    <a:pt x="64305" y="30270"/>
                  </a:lnTo>
                  <a:lnTo>
                    <a:pt x="107354" y="8002"/>
                  </a:lnTo>
                  <a:lnTo>
                    <a:pt x="156857" y="0"/>
                  </a:lnTo>
                  <a:lnTo>
                    <a:pt x="11844641" y="0"/>
                  </a:lnTo>
                  <a:lnTo>
                    <a:pt x="11894144" y="8002"/>
                  </a:lnTo>
                  <a:lnTo>
                    <a:pt x="11937194" y="30270"/>
                  </a:lnTo>
                  <a:lnTo>
                    <a:pt x="11971178" y="64197"/>
                  </a:lnTo>
                  <a:lnTo>
                    <a:pt x="11993484" y="107174"/>
                  </a:lnTo>
                  <a:lnTo>
                    <a:pt x="12001499" y="156594"/>
                  </a:lnTo>
                  <a:lnTo>
                    <a:pt x="12001499" y="1300727"/>
                  </a:lnTo>
                  <a:lnTo>
                    <a:pt x="11993484" y="1350147"/>
                  </a:lnTo>
                  <a:lnTo>
                    <a:pt x="11971178" y="1393124"/>
                  </a:lnTo>
                  <a:lnTo>
                    <a:pt x="11937194" y="1427051"/>
                  </a:lnTo>
                  <a:lnTo>
                    <a:pt x="11894144" y="1449319"/>
                  </a:lnTo>
                  <a:lnTo>
                    <a:pt x="11844641" y="1457321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4476" y="7475813"/>
              <a:ext cx="114300" cy="1142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753776" y="5225828"/>
            <a:ext cx="759205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Минимум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64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000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уникальных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посетителей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месяц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53776" y="7259906"/>
            <a:ext cx="1076896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-24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500" spc="-180" dirty="0">
                <a:solidFill>
                  <a:srgbClr val="333332"/>
                </a:solidFill>
                <a:latin typeface="Trebuchet MS"/>
                <a:cs typeface="Trebuchet MS"/>
              </a:rPr>
              <a:t>ж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30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0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э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25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500" spc="130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2500" spc="-325" dirty="0">
                <a:solidFill>
                  <a:srgbClr val="333332"/>
                </a:solidFill>
                <a:latin typeface="Trebuchet MS"/>
                <a:cs typeface="Trebuchet MS"/>
              </a:rPr>
              <a:t>.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90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рр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2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6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A</a:t>
            </a:r>
            <a:r>
              <a:rPr sz="2500" spc="-70" dirty="0">
                <a:solidFill>
                  <a:srgbClr val="333332"/>
                </a:solidFill>
                <a:latin typeface="Trebuchet MS"/>
                <a:cs typeface="Trebuchet MS"/>
              </a:rPr>
              <a:t>I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R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2</a:t>
            </a:r>
            <a:r>
              <a:rPr sz="2500" spc="-38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7</a:t>
            </a:r>
            <a:r>
              <a:rPr sz="2500" spc="-38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500" spc="-114" dirty="0">
                <a:solidFill>
                  <a:srgbClr val="333332"/>
                </a:solidFill>
                <a:latin typeface="Trebuchet MS"/>
                <a:cs typeface="Trebuchet MS"/>
              </a:rPr>
              <a:t>-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в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500" spc="180" dirty="0">
                <a:solidFill>
                  <a:srgbClr val="333332"/>
                </a:solidFill>
                <a:latin typeface="Trebuchet MS"/>
                <a:cs typeface="Trebuchet MS"/>
              </a:rPr>
              <a:t>ю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2500" spc="-340" dirty="0">
                <a:solidFill>
                  <a:srgbClr val="333332"/>
                </a:solidFill>
                <a:latin typeface="Trebuchet MS"/>
                <a:cs typeface="Trebuchet MS"/>
              </a:rPr>
              <a:t>,  </a:t>
            </a:r>
            <a:r>
              <a:rPr sz="2500" spc="80" dirty="0">
                <a:solidFill>
                  <a:srgbClr val="333332"/>
                </a:solidFill>
                <a:latin typeface="Trebuchet MS"/>
                <a:cs typeface="Trebuchet MS"/>
              </a:rPr>
              <a:t>прочитавших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один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333332"/>
                </a:solidFill>
                <a:latin typeface="Trebuchet MS"/>
                <a:cs typeface="Trebuchet MS"/>
              </a:rPr>
              <a:t>номер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30" dirty="0">
                <a:solidFill>
                  <a:srgbClr val="333332"/>
                </a:solidFill>
                <a:latin typeface="Trebuchet MS"/>
                <a:cs typeface="Trebuchet MS"/>
              </a:rPr>
              <a:t>–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810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084" y="2349347"/>
            <a:ext cx="4331335" cy="2012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СМИ:</a:t>
            </a:r>
            <a:endParaRPr sz="2500">
              <a:latin typeface="Tahoma"/>
              <a:cs typeface="Tahoma"/>
            </a:endParaRPr>
          </a:p>
          <a:p>
            <a:pPr marL="36830" marR="5080">
              <a:lnSpc>
                <a:spcPct val="114999"/>
              </a:lnSpc>
              <a:spcBef>
                <a:spcPts val="2290"/>
              </a:spcBef>
            </a:pPr>
            <a:r>
              <a:rPr sz="2500" spc="45" dirty="0">
                <a:solidFill>
                  <a:srgbClr val="333332"/>
                </a:solidFill>
                <a:latin typeface="Trebuchet MS"/>
                <a:cs typeface="Trebuchet MS"/>
              </a:rPr>
              <a:t>Общественно-политическое </a:t>
            </a:r>
            <a:r>
              <a:rPr sz="2500" spc="-74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333332"/>
                </a:solidFill>
                <a:latin typeface="Trebuchet MS"/>
                <a:cs typeface="Trebuchet MS"/>
              </a:rPr>
              <a:t>региональное </a:t>
            </a:r>
            <a:r>
              <a:rPr sz="2500" spc="25" dirty="0">
                <a:solidFill>
                  <a:srgbClr val="333332"/>
                </a:solidFill>
                <a:latin typeface="Trebuchet MS"/>
                <a:cs typeface="Trebuchet MS"/>
              </a:rPr>
              <a:t>издание 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45" dirty="0">
                <a:solidFill>
                  <a:srgbClr val="333332"/>
                </a:solidFill>
                <a:latin typeface="Trebuchet MS"/>
                <a:cs typeface="Trebuchet MS"/>
              </a:rPr>
              <a:t>“Смоленская</a:t>
            </a:r>
            <a:r>
              <a:rPr sz="2500" spc="-110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80" dirty="0">
                <a:solidFill>
                  <a:srgbClr val="333332"/>
                </a:solidFill>
                <a:latin typeface="Trebuchet MS"/>
                <a:cs typeface="Trebuchet MS"/>
              </a:rPr>
              <a:t>газета”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08775" y="2349347"/>
            <a:ext cx="11265535" cy="1574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solidFill>
                  <a:srgbClr val="535353"/>
                </a:solidFill>
                <a:latin typeface="Tahoma"/>
                <a:cs typeface="Tahoma"/>
              </a:rPr>
              <a:t>Охват</a:t>
            </a:r>
            <a:r>
              <a:rPr sz="2500" b="1" spc="-12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40" dirty="0">
                <a:solidFill>
                  <a:srgbClr val="535353"/>
                </a:solidFill>
                <a:latin typeface="Tahoma"/>
                <a:cs typeface="Tahoma"/>
              </a:rPr>
              <a:t>аудитории:</a:t>
            </a:r>
            <a:endParaRPr sz="2500">
              <a:latin typeface="Tahoma"/>
              <a:cs typeface="Tahoma"/>
            </a:endParaRPr>
          </a:p>
          <a:p>
            <a:pPr marL="357505" marR="5080">
              <a:lnSpc>
                <a:spcPct val="114999"/>
              </a:lnSpc>
              <a:spcBef>
                <a:spcPts val="2290"/>
              </a:spcBef>
            </a:pPr>
            <a:r>
              <a:rPr sz="2500" spc="-24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500" spc="-180" dirty="0">
                <a:solidFill>
                  <a:srgbClr val="333332"/>
                </a:solidFill>
                <a:latin typeface="Trebuchet MS"/>
                <a:cs typeface="Trebuchet MS"/>
              </a:rPr>
              <a:t>ж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35" dirty="0">
                <a:solidFill>
                  <a:srgbClr val="333332"/>
                </a:solidFill>
                <a:latin typeface="Trebuchet MS"/>
                <a:cs typeface="Trebuchet MS"/>
              </a:rPr>
              <a:t>а</a:t>
            </a:r>
            <a:r>
              <a:rPr sz="25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ы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й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8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00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0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э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10" dirty="0">
                <a:solidFill>
                  <a:srgbClr val="333332"/>
                </a:solidFill>
                <a:latin typeface="Trebuchet MS"/>
                <a:cs typeface="Trebuchet MS"/>
              </a:rPr>
              <a:t>з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25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500" spc="130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500" spc="5" dirty="0">
                <a:solidFill>
                  <a:srgbClr val="333332"/>
                </a:solidFill>
                <a:latin typeface="Trebuchet MS"/>
                <a:cs typeface="Trebuchet MS"/>
              </a:rPr>
              <a:t>я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ов</a:t>
            </a:r>
            <a:r>
              <a:rPr sz="2500" spc="-325" dirty="0">
                <a:solidFill>
                  <a:srgbClr val="333332"/>
                </a:solidFill>
                <a:latin typeface="Trebuchet MS"/>
                <a:cs typeface="Trebuchet MS"/>
              </a:rPr>
              <a:t>.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90" dirty="0">
                <a:solidFill>
                  <a:srgbClr val="333332"/>
                </a:solidFill>
                <a:latin typeface="Trebuchet MS"/>
                <a:cs typeface="Trebuchet MS"/>
              </a:rPr>
              <a:t>П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</a:t>
            </a:r>
            <a:r>
              <a:rPr sz="2500" spc="70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90" dirty="0">
                <a:solidFill>
                  <a:srgbClr val="333332"/>
                </a:solidFill>
                <a:latin typeface="Trebuchet MS"/>
                <a:cs typeface="Trebuchet MS"/>
              </a:rPr>
              <a:t>рр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25" dirty="0">
                <a:solidFill>
                  <a:srgbClr val="333332"/>
                </a:solidFill>
                <a:latin typeface="Trebuchet MS"/>
                <a:cs typeface="Trebuchet MS"/>
              </a:rPr>
              <a:t>т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-20" dirty="0">
                <a:solidFill>
                  <a:srgbClr val="333332"/>
                </a:solidFill>
                <a:latin typeface="Trebuchet MS"/>
                <a:cs typeface="Trebuchet MS"/>
              </a:rPr>
              <a:t>м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5" dirty="0">
                <a:solidFill>
                  <a:srgbClr val="333332"/>
                </a:solidFill>
                <a:latin typeface="Trebuchet MS"/>
                <a:cs typeface="Trebuchet MS"/>
              </a:rPr>
              <a:t>и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н</a:t>
            </a:r>
            <a:r>
              <a:rPr sz="2500" spc="-90" dirty="0">
                <a:solidFill>
                  <a:srgbClr val="333332"/>
                </a:solidFill>
                <a:latin typeface="Trebuchet MS"/>
                <a:cs typeface="Trebuchet MS"/>
              </a:rPr>
              <a:t>д</a:t>
            </a:r>
            <a:r>
              <a:rPr sz="2500" spc="-5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-60" dirty="0">
                <a:solidFill>
                  <a:srgbClr val="333332"/>
                </a:solidFill>
                <a:latin typeface="Trebuchet MS"/>
                <a:cs typeface="Trebuchet MS"/>
              </a:rPr>
              <a:t>с</a:t>
            </a:r>
            <a:r>
              <a:rPr sz="2500" dirty="0">
                <a:solidFill>
                  <a:srgbClr val="333332"/>
                </a:solidFill>
                <a:latin typeface="Trebuchet MS"/>
                <a:cs typeface="Trebuchet MS"/>
              </a:rPr>
              <a:t>е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A</a:t>
            </a:r>
            <a:r>
              <a:rPr sz="2500" spc="-70" dirty="0">
                <a:solidFill>
                  <a:srgbClr val="333332"/>
                </a:solidFill>
                <a:latin typeface="Trebuchet MS"/>
                <a:cs typeface="Trebuchet MS"/>
              </a:rPr>
              <a:t>I</a:t>
            </a:r>
            <a:r>
              <a:rPr sz="2500" spc="30" dirty="0">
                <a:solidFill>
                  <a:srgbClr val="333332"/>
                </a:solidFill>
                <a:latin typeface="Trebuchet MS"/>
                <a:cs typeface="Trebuchet MS"/>
              </a:rPr>
              <a:t>R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2</a:t>
            </a:r>
            <a:r>
              <a:rPr sz="2500" spc="-38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7</a:t>
            </a:r>
            <a:r>
              <a:rPr sz="2500" spc="-385" dirty="0">
                <a:solidFill>
                  <a:srgbClr val="333332"/>
                </a:solidFill>
                <a:latin typeface="Trebuchet MS"/>
                <a:cs typeface="Trebuchet MS"/>
              </a:rPr>
              <a:t>,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150" dirty="0">
                <a:solidFill>
                  <a:srgbClr val="333332"/>
                </a:solidFill>
                <a:latin typeface="Trebuchet MS"/>
                <a:cs typeface="Trebuchet MS"/>
              </a:rPr>
              <a:t>к</a:t>
            </a:r>
            <a:r>
              <a:rPr sz="2500" spc="114" dirty="0">
                <a:solidFill>
                  <a:srgbClr val="333332"/>
                </a:solidFill>
                <a:latin typeface="Trebuchet MS"/>
                <a:cs typeface="Trebuchet MS"/>
              </a:rPr>
              <a:t>о</a:t>
            </a:r>
            <a:r>
              <a:rPr sz="2500" spc="-55" dirty="0">
                <a:solidFill>
                  <a:srgbClr val="333332"/>
                </a:solidFill>
                <a:latin typeface="Trebuchet MS"/>
                <a:cs typeface="Trebuchet MS"/>
              </a:rPr>
              <a:t>л</a:t>
            </a:r>
            <a:r>
              <a:rPr sz="2500" spc="-100" dirty="0">
                <a:solidFill>
                  <a:srgbClr val="333332"/>
                </a:solidFill>
                <a:latin typeface="Trebuchet MS"/>
                <a:cs typeface="Trebuchet MS"/>
              </a:rPr>
              <a:t>-  </a:t>
            </a:r>
            <a:r>
              <a:rPr sz="2500" spc="120" dirty="0">
                <a:solidFill>
                  <a:srgbClr val="333332"/>
                </a:solidFill>
                <a:latin typeface="Trebuchet MS"/>
                <a:cs typeface="Trebuchet MS"/>
              </a:rPr>
              <a:t>во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-45" dirty="0">
                <a:solidFill>
                  <a:srgbClr val="333332"/>
                </a:solidFill>
                <a:latin typeface="Trebuchet MS"/>
                <a:cs typeface="Trebuchet MS"/>
              </a:rPr>
              <a:t>людей,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80" dirty="0">
                <a:solidFill>
                  <a:srgbClr val="333332"/>
                </a:solidFill>
                <a:latin typeface="Trebuchet MS"/>
                <a:cs typeface="Trebuchet MS"/>
              </a:rPr>
              <a:t>прочитавших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333332"/>
                </a:solidFill>
                <a:latin typeface="Trebuchet MS"/>
                <a:cs typeface="Trebuchet MS"/>
              </a:rPr>
              <a:t>один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333332"/>
                </a:solidFill>
                <a:latin typeface="Trebuchet MS"/>
                <a:cs typeface="Trebuchet MS"/>
              </a:rPr>
              <a:t>номер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330" dirty="0">
                <a:solidFill>
                  <a:srgbClr val="333332"/>
                </a:solidFill>
                <a:latin typeface="Trebuchet MS"/>
                <a:cs typeface="Trebuchet MS"/>
              </a:rPr>
              <a:t>–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21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333332"/>
                </a:solidFill>
                <a:latin typeface="Trebuchet MS"/>
                <a:cs typeface="Trebuchet MS"/>
              </a:rPr>
              <a:t>600</a:t>
            </a:r>
            <a:r>
              <a:rPr sz="2500" spc="-105" dirty="0">
                <a:solidFill>
                  <a:srgbClr val="333332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333332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99561" y="9051956"/>
            <a:ext cx="34683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Итого:</a:t>
            </a:r>
            <a:r>
              <a:rPr sz="2500" b="1" spc="-100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86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110" dirty="0">
                <a:solidFill>
                  <a:srgbClr val="535353"/>
                </a:solidFill>
                <a:latin typeface="Trebuchet MS"/>
                <a:cs typeface="Trebuchet MS"/>
              </a:rPr>
              <a:t>410</a:t>
            </a:r>
            <a:r>
              <a:rPr sz="2500" spc="-11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2500" spc="20" dirty="0">
                <a:solidFill>
                  <a:srgbClr val="535353"/>
                </a:solidFill>
                <a:latin typeface="Trebuchet MS"/>
                <a:cs typeface="Trebuchet MS"/>
              </a:rPr>
              <a:t>человек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D6E581-5926-457E-ABE7-B434A75CA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38225"/>
          </a:xfrm>
          <a:custGeom>
            <a:avLst/>
            <a:gdLst/>
            <a:ahLst/>
            <a:cxnLst/>
            <a:rect l="l" t="t" r="r" b="b"/>
            <a:pathLst>
              <a:path w="18288000" h="1038225">
                <a:moveTo>
                  <a:pt x="0" y="1038224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1038224"/>
                </a:lnTo>
                <a:lnTo>
                  <a:pt x="0" y="1038224"/>
                </a:lnTo>
                <a:close/>
              </a:path>
            </a:pathLst>
          </a:custGeom>
          <a:solidFill>
            <a:srgbClr val="03989D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753" y="285664"/>
            <a:ext cx="819213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135" dirty="0">
                <a:solidFill>
                  <a:srgbClr val="FFFFFF"/>
                </a:solidFill>
              </a:rPr>
              <a:t>ЦЕЛЕВЫЕ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20" dirty="0">
                <a:solidFill>
                  <a:srgbClr val="FFFFFF"/>
                </a:solidFill>
              </a:rPr>
              <a:t>ГРУППЫ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100" dirty="0">
                <a:solidFill>
                  <a:srgbClr val="FFFFFF"/>
                </a:solidFill>
              </a:rPr>
              <a:t>ПРОЕКТА.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140" dirty="0">
                <a:solidFill>
                  <a:srgbClr val="FFFFFF"/>
                </a:solidFill>
              </a:rPr>
              <a:t>ГРУППА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-140" dirty="0">
                <a:solidFill>
                  <a:srgbClr val="FFFFFF"/>
                </a:solidFill>
              </a:rPr>
              <a:t>3</a:t>
            </a:r>
            <a:r>
              <a:rPr sz="2650" spc="-50" dirty="0">
                <a:solidFill>
                  <a:srgbClr val="FFFFFF"/>
                </a:solidFill>
              </a:rPr>
              <a:t> </a:t>
            </a:r>
            <a:r>
              <a:rPr sz="2650" spc="-135" dirty="0">
                <a:solidFill>
                  <a:srgbClr val="FFFFFF"/>
                </a:solidFill>
              </a:rPr>
              <a:t>(Ч.</a:t>
            </a:r>
            <a:r>
              <a:rPr sz="2650" spc="-55" dirty="0">
                <a:solidFill>
                  <a:srgbClr val="FFFFFF"/>
                </a:solidFill>
              </a:rPr>
              <a:t> </a:t>
            </a:r>
            <a:r>
              <a:rPr sz="2650" spc="-480" dirty="0">
                <a:solidFill>
                  <a:srgbClr val="FFFFFF"/>
                </a:solidFill>
              </a:rPr>
              <a:t>1)</a:t>
            </a:r>
            <a:endParaRPr sz="2650"/>
          </a:p>
        </p:txBody>
      </p:sp>
      <p:sp>
        <p:nvSpPr>
          <p:cNvPr id="4" name="object 4"/>
          <p:cNvSpPr/>
          <p:nvPr/>
        </p:nvSpPr>
        <p:spPr>
          <a:xfrm>
            <a:off x="375727" y="3320231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579" y="1164742"/>
            <a:ext cx="17658715" cy="942975"/>
          </a:xfrm>
          <a:custGeom>
            <a:avLst/>
            <a:gdLst/>
            <a:ahLst/>
            <a:cxnLst/>
            <a:rect l="l" t="t" r="r" b="b"/>
            <a:pathLst>
              <a:path w="17658715" h="942975">
                <a:moveTo>
                  <a:pt x="17501526" y="942974"/>
                </a:moveTo>
                <a:lnTo>
                  <a:pt x="156870" y="942974"/>
                </a:lnTo>
                <a:lnTo>
                  <a:pt x="107363" y="934986"/>
                </a:lnTo>
                <a:lnTo>
                  <a:pt x="64310" y="912756"/>
                </a:lnTo>
                <a:lnTo>
                  <a:pt x="30323" y="878888"/>
                </a:lnTo>
                <a:lnTo>
                  <a:pt x="8016" y="835985"/>
                </a:lnTo>
                <a:lnTo>
                  <a:pt x="0" y="786651"/>
                </a:lnTo>
                <a:lnTo>
                  <a:pt x="0" y="156323"/>
                </a:lnTo>
                <a:lnTo>
                  <a:pt x="8016" y="106989"/>
                </a:lnTo>
                <a:lnTo>
                  <a:pt x="30323" y="64086"/>
                </a:lnTo>
                <a:lnTo>
                  <a:pt x="64310" y="30218"/>
                </a:lnTo>
                <a:lnTo>
                  <a:pt x="107363" y="7988"/>
                </a:lnTo>
                <a:lnTo>
                  <a:pt x="156870" y="0"/>
                </a:lnTo>
                <a:lnTo>
                  <a:pt x="17501526" y="0"/>
                </a:lnTo>
                <a:lnTo>
                  <a:pt x="17551033" y="7988"/>
                </a:lnTo>
                <a:lnTo>
                  <a:pt x="17594086" y="30218"/>
                </a:lnTo>
                <a:lnTo>
                  <a:pt x="17628072" y="64086"/>
                </a:lnTo>
                <a:lnTo>
                  <a:pt x="17650380" y="106989"/>
                </a:lnTo>
                <a:lnTo>
                  <a:pt x="17658396" y="156323"/>
                </a:lnTo>
                <a:lnTo>
                  <a:pt x="17658396" y="786651"/>
                </a:lnTo>
                <a:lnTo>
                  <a:pt x="17650380" y="835985"/>
                </a:lnTo>
                <a:lnTo>
                  <a:pt x="17628072" y="878888"/>
                </a:lnTo>
                <a:lnTo>
                  <a:pt x="17594086" y="912756"/>
                </a:lnTo>
                <a:lnTo>
                  <a:pt x="17551033" y="934986"/>
                </a:lnTo>
                <a:lnTo>
                  <a:pt x="17501526" y="942974"/>
                </a:lnTo>
                <a:close/>
              </a:path>
            </a:pathLst>
          </a:custGeom>
          <a:solidFill>
            <a:srgbClr val="7DD957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767" y="4516110"/>
            <a:ext cx="5514975" cy="866775"/>
          </a:xfrm>
          <a:custGeom>
            <a:avLst/>
            <a:gdLst/>
            <a:ahLst/>
            <a:cxnLst/>
            <a:rect l="l" t="t" r="r" b="b"/>
            <a:pathLst>
              <a:path w="5514975" h="866775">
                <a:moveTo>
                  <a:pt x="5357743" y="866774"/>
                </a:moveTo>
                <a:lnTo>
                  <a:pt x="156954" y="866774"/>
                </a:lnTo>
                <a:lnTo>
                  <a:pt x="107421" y="858721"/>
                </a:lnTo>
                <a:lnTo>
                  <a:pt x="64345" y="836310"/>
                </a:lnTo>
                <a:lnTo>
                  <a:pt x="30340" y="802167"/>
                </a:lnTo>
                <a:lnTo>
                  <a:pt x="8020" y="758915"/>
                </a:lnTo>
                <a:lnTo>
                  <a:pt x="0" y="709180"/>
                </a:lnTo>
                <a:lnTo>
                  <a:pt x="0" y="157594"/>
                </a:lnTo>
                <a:lnTo>
                  <a:pt x="8020" y="107859"/>
                </a:lnTo>
                <a:lnTo>
                  <a:pt x="30340" y="64607"/>
                </a:lnTo>
                <a:lnTo>
                  <a:pt x="64345" y="30464"/>
                </a:lnTo>
                <a:lnTo>
                  <a:pt x="107421" y="8053"/>
                </a:lnTo>
                <a:lnTo>
                  <a:pt x="156954" y="0"/>
                </a:lnTo>
                <a:lnTo>
                  <a:pt x="5357743" y="0"/>
                </a:lnTo>
                <a:lnTo>
                  <a:pt x="5407277" y="8053"/>
                </a:lnTo>
                <a:lnTo>
                  <a:pt x="5450353" y="30464"/>
                </a:lnTo>
                <a:lnTo>
                  <a:pt x="5484358" y="64607"/>
                </a:lnTo>
                <a:lnTo>
                  <a:pt x="5506677" y="107859"/>
                </a:lnTo>
                <a:lnTo>
                  <a:pt x="5514698" y="157594"/>
                </a:lnTo>
                <a:lnTo>
                  <a:pt x="5514698" y="709180"/>
                </a:lnTo>
                <a:lnTo>
                  <a:pt x="5506677" y="758915"/>
                </a:lnTo>
                <a:lnTo>
                  <a:pt x="5484358" y="802167"/>
                </a:lnTo>
                <a:lnTo>
                  <a:pt x="5450353" y="836310"/>
                </a:lnTo>
                <a:lnTo>
                  <a:pt x="5407277" y="858721"/>
                </a:lnTo>
                <a:lnTo>
                  <a:pt x="5357743" y="866774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256899" y="3314518"/>
            <a:ext cx="11800840" cy="904875"/>
            <a:chOff x="6256899" y="3314518"/>
            <a:chExt cx="11800840" cy="904875"/>
          </a:xfrm>
        </p:grpSpPr>
        <p:sp>
          <p:nvSpPr>
            <p:cNvPr id="8" name="object 8"/>
            <p:cNvSpPr/>
            <p:nvPr/>
          </p:nvSpPr>
          <p:spPr>
            <a:xfrm>
              <a:off x="6256899" y="3314518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3679007"/>
              <a:ext cx="114300" cy="11429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257110" y="4516035"/>
            <a:ext cx="11800205" cy="866775"/>
            <a:chOff x="6257110" y="4516035"/>
            <a:chExt cx="11800205" cy="866775"/>
          </a:xfrm>
        </p:grpSpPr>
        <p:sp>
          <p:nvSpPr>
            <p:cNvPr id="11" name="object 11"/>
            <p:cNvSpPr/>
            <p:nvPr/>
          </p:nvSpPr>
          <p:spPr>
            <a:xfrm>
              <a:off x="6257110" y="4516035"/>
              <a:ext cx="11800205" cy="866775"/>
            </a:xfrm>
            <a:custGeom>
              <a:avLst/>
              <a:gdLst/>
              <a:ahLst/>
              <a:cxnLst/>
              <a:rect l="l" t="t" r="r" b="b"/>
              <a:pathLst>
                <a:path w="11800205" h="866775">
                  <a:moveTo>
                    <a:pt x="11643001" y="866774"/>
                  </a:moveTo>
                  <a:lnTo>
                    <a:pt x="156931" y="866774"/>
                  </a:lnTo>
                  <a:lnTo>
                    <a:pt x="107404" y="858722"/>
                  </a:lnTo>
                  <a:lnTo>
                    <a:pt x="64335" y="836313"/>
                  </a:lnTo>
                  <a:lnTo>
                    <a:pt x="30335" y="802173"/>
                  </a:lnTo>
                  <a:lnTo>
                    <a:pt x="8019" y="758925"/>
                  </a:lnTo>
                  <a:lnTo>
                    <a:pt x="0" y="709193"/>
                  </a:lnTo>
                  <a:lnTo>
                    <a:pt x="0" y="157581"/>
                  </a:lnTo>
                  <a:lnTo>
                    <a:pt x="8019" y="107849"/>
                  </a:lnTo>
                  <a:lnTo>
                    <a:pt x="30335" y="64601"/>
                  </a:lnTo>
                  <a:lnTo>
                    <a:pt x="64335" y="30461"/>
                  </a:lnTo>
                  <a:lnTo>
                    <a:pt x="107404" y="8052"/>
                  </a:lnTo>
                  <a:lnTo>
                    <a:pt x="156931" y="0"/>
                  </a:lnTo>
                  <a:lnTo>
                    <a:pt x="11643001" y="0"/>
                  </a:lnTo>
                  <a:lnTo>
                    <a:pt x="11692527" y="8052"/>
                  </a:lnTo>
                  <a:lnTo>
                    <a:pt x="11735597" y="30461"/>
                  </a:lnTo>
                  <a:lnTo>
                    <a:pt x="11769596" y="64601"/>
                  </a:lnTo>
                  <a:lnTo>
                    <a:pt x="11791913" y="107849"/>
                  </a:lnTo>
                  <a:lnTo>
                    <a:pt x="11799932" y="157581"/>
                  </a:lnTo>
                  <a:lnTo>
                    <a:pt x="11799932" y="709193"/>
                  </a:lnTo>
                  <a:lnTo>
                    <a:pt x="11791913" y="758925"/>
                  </a:lnTo>
                  <a:lnTo>
                    <a:pt x="11769596" y="802173"/>
                  </a:lnTo>
                  <a:lnTo>
                    <a:pt x="11735597" y="836313"/>
                  </a:lnTo>
                  <a:lnTo>
                    <a:pt x="11692527" y="858722"/>
                  </a:lnTo>
                  <a:lnTo>
                    <a:pt x="11643001" y="8667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4908552"/>
              <a:ext cx="114300" cy="1142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48084" y="1208850"/>
            <a:ext cx="16151860" cy="154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>
              <a:lnSpc>
                <a:spcPct val="116500"/>
              </a:lnSpc>
              <a:spcBef>
                <a:spcPts val="100"/>
              </a:spcBef>
            </a:pP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Интернет-пользователи,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333332"/>
                </a:solidFill>
                <a:latin typeface="Tahoma"/>
                <a:cs typeface="Tahoma"/>
              </a:rPr>
              <a:t>подписчики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333332"/>
                </a:solidFill>
                <a:latin typeface="Tahoma"/>
                <a:cs typeface="Tahoma"/>
              </a:rPr>
              <a:t>групп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333332"/>
                </a:solidFill>
                <a:latin typeface="Tahoma"/>
                <a:cs typeface="Tahoma"/>
              </a:rPr>
              <a:t>радио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333332"/>
                </a:solidFill>
                <a:latin typeface="Tahoma"/>
                <a:cs typeface="Tahoma"/>
              </a:rPr>
              <a:t>"Смоленская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333332"/>
                </a:solidFill>
                <a:latin typeface="Tahoma"/>
                <a:cs typeface="Tahoma"/>
              </a:rPr>
              <a:t>весна",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партнеров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проекта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7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333332"/>
                </a:solidFill>
                <a:latin typeface="Tahoma"/>
                <a:cs typeface="Tahoma"/>
              </a:rPr>
              <a:t>соцсетях,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333332"/>
                </a:solidFill>
                <a:latin typeface="Tahoma"/>
                <a:cs typeface="Tahoma"/>
              </a:rPr>
              <a:t>сайта </a:t>
            </a:r>
            <a:r>
              <a:rPr sz="2200" b="1" spc="-63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Смоленской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333332"/>
                </a:solidFill>
                <a:latin typeface="Tahoma"/>
                <a:cs typeface="Tahoma"/>
              </a:rPr>
              <a:t>митрополии,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333332"/>
                </a:solidFill>
                <a:latin typeface="Tahoma"/>
                <a:cs typeface="Tahoma"/>
              </a:rPr>
              <a:t>в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т.ч.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333332"/>
                </a:solidFill>
                <a:latin typeface="Tahoma"/>
                <a:cs typeface="Tahoma"/>
              </a:rPr>
              <a:t>школьники,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студенты,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333332"/>
                </a:solidFill>
                <a:latin typeface="Tahoma"/>
                <a:cs typeface="Tahoma"/>
              </a:rPr>
              <a:t>преподаватели,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5" dirty="0">
                <a:solidFill>
                  <a:srgbClr val="333332"/>
                </a:solidFill>
                <a:latin typeface="Tahoma"/>
                <a:cs typeface="Tahoma"/>
              </a:rPr>
              <a:t>краеведы,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333332"/>
                </a:solidFill>
                <a:latin typeface="Tahoma"/>
                <a:cs typeface="Tahoma"/>
              </a:rPr>
              <a:t>туристы,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70" dirty="0">
                <a:solidFill>
                  <a:srgbClr val="333332"/>
                </a:solidFill>
                <a:latin typeface="Tahoma"/>
                <a:cs typeface="Tahoma"/>
              </a:rPr>
              <a:t>семьи</a:t>
            </a:r>
            <a:r>
              <a:rPr sz="2200" b="1" spc="-65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333332"/>
                </a:solidFill>
                <a:latin typeface="Tahoma"/>
                <a:cs typeface="Tahoma"/>
              </a:rPr>
              <a:t>с</a:t>
            </a:r>
            <a:r>
              <a:rPr sz="2200" b="1" spc="-60" dirty="0">
                <a:solidFill>
                  <a:srgbClr val="333332"/>
                </a:solidFill>
                <a:latin typeface="Tahoma"/>
                <a:cs typeface="Tahoma"/>
              </a:rPr>
              <a:t> </a:t>
            </a:r>
            <a:r>
              <a:rPr sz="2200" b="1" spc="80" dirty="0">
                <a:solidFill>
                  <a:srgbClr val="333332"/>
                </a:solidFill>
                <a:latin typeface="Tahoma"/>
                <a:cs typeface="Tahoma"/>
              </a:rPr>
              <a:t>детьми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873115" algn="l"/>
              </a:tabLst>
            </a:pPr>
            <a:r>
              <a:rPr sz="2500" b="1" spc="-15" dirty="0">
                <a:solidFill>
                  <a:srgbClr val="535353"/>
                </a:solidFill>
                <a:latin typeface="Tahoma"/>
                <a:cs typeface="Tahoma"/>
              </a:rPr>
              <a:t>СМИ:	</a:t>
            </a:r>
            <a:r>
              <a:rPr sz="2500" b="1" spc="30" dirty="0">
                <a:solidFill>
                  <a:srgbClr val="535353"/>
                </a:solidFill>
                <a:latin typeface="Tahoma"/>
                <a:cs typeface="Tahoma"/>
              </a:rPr>
              <a:t>Охват</a:t>
            </a:r>
            <a:r>
              <a:rPr sz="2500" b="1" spc="-125" dirty="0">
                <a:solidFill>
                  <a:srgbClr val="535353"/>
                </a:solidFill>
                <a:latin typeface="Tahoma"/>
                <a:cs typeface="Tahoma"/>
              </a:rPr>
              <a:t> </a:t>
            </a:r>
            <a:r>
              <a:rPr sz="2500" b="1" spc="40" dirty="0">
                <a:solidFill>
                  <a:srgbClr val="535353"/>
                </a:solidFill>
                <a:latin typeface="Tahoma"/>
                <a:cs typeface="Tahoma"/>
              </a:rPr>
              <a:t>аудитории: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5727" y="5641953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5767" y="6837829"/>
            <a:ext cx="5514975" cy="866775"/>
          </a:xfrm>
          <a:custGeom>
            <a:avLst/>
            <a:gdLst/>
            <a:ahLst/>
            <a:cxnLst/>
            <a:rect l="l" t="t" r="r" b="b"/>
            <a:pathLst>
              <a:path w="5514975" h="866775">
                <a:moveTo>
                  <a:pt x="5357743" y="866774"/>
                </a:moveTo>
                <a:lnTo>
                  <a:pt x="156954" y="866774"/>
                </a:lnTo>
                <a:lnTo>
                  <a:pt x="107421" y="858721"/>
                </a:lnTo>
                <a:lnTo>
                  <a:pt x="64345" y="836310"/>
                </a:lnTo>
                <a:lnTo>
                  <a:pt x="30340" y="802167"/>
                </a:lnTo>
                <a:lnTo>
                  <a:pt x="8020" y="758915"/>
                </a:lnTo>
                <a:lnTo>
                  <a:pt x="0" y="709180"/>
                </a:lnTo>
                <a:lnTo>
                  <a:pt x="0" y="157594"/>
                </a:lnTo>
                <a:lnTo>
                  <a:pt x="8020" y="107859"/>
                </a:lnTo>
                <a:lnTo>
                  <a:pt x="30340" y="64607"/>
                </a:lnTo>
                <a:lnTo>
                  <a:pt x="64345" y="30464"/>
                </a:lnTo>
                <a:lnTo>
                  <a:pt x="107421" y="8053"/>
                </a:lnTo>
                <a:lnTo>
                  <a:pt x="156954" y="0"/>
                </a:lnTo>
                <a:lnTo>
                  <a:pt x="5357743" y="0"/>
                </a:lnTo>
                <a:lnTo>
                  <a:pt x="5407277" y="8053"/>
                </a:lnTo>
                <a:lnTo>
                  <a:pt x="5450353" y="30464"/>
                </a:lnTo>
                <a:lnTo>
                  <a:pt x="5484358" y="64607"/>
                </a:lnTo>
                <a:lnTo>
                  <a:pt x="5506677" y="107859"/>
                </a:lnTo>
                <a:lnTo>
                  <a:pt x="5514698" y="157594"/>
                </a:lnTo>
                <a:lnTo>
                  <a:pt x="5514698" y="709180"/>
                </a:lnTo>
                <a:lnTo>
                  <a:pt x="5506677" y="758915"/>
                </a:lnTo>
                <a:lnTo>
                  <a:pt x="5484358" y="802167"/>
                </a:lnTo>
                <a:lnTo>
                  <a:pt x="5450353" y="836310"/>
                </a:lnTo>
                <a:lnTo>
                  <a:pt x="5407277" y="858721"/>
                </a:lnTo>
                <a:lnTo>
                  <a:pt x="5357743" y="866774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898" y="7963672"/>
            <a:ext cx="5514975" cy="895350"/>
          </a:xfrm>
          <a:custGeom>
            <a:avLst/>
            <a:gdLst/>
            <a:ahLst/>
            <a:cxnLst/>
            <a:rect l="l" t="t" r="r" b="b"/>
            <a:pathLst>
              <a:path w="5514975" h="895350">
                <a:moveTo>
                  <a:pt x="5357823" y="895349"/>
                </a:moveTo>
                <a:lnTo>
                  <a:pt x="156957" y="895349"/>
                </a:lnTo>
                <a:lnTo>
                  <a:pt x="107422" y="887341"/>
                </a:lnTo>
                <a:lnTo>
                  <a:pt x="64345" y="865056"/>
                </a:lnTo>
                <a:lnTo>
                  <a:pt x="30340" y="831104"/>
                </a:lnTo>
                <a:lnTo>
                  <a:pt x="8020" y="788095"/>
                </a:lnTo>
                <a:lnTo>
                  <a:pt x="0" y="738638"/>
                </a:lnTo>
                <a:lnTo>
                  <a:pt x="0" y="156711"/>
                </a:lnTo>
                <a:lnTo>
                  <a:pt x="8020" y="107254"/>
                </a:lnTo>
                <a:lnTo>
                  <a:pt x="30340" y="64245"/>
                </a:lnTo>
                <a:lnTo>
                  <a:pt x="64345" y="30293"/>
                </a:lnTo>
                <a:lnTo>
                  <a:pt x="107422" y="8008"/>
                </a:lnTo>
                <a:lnTo>
                  <a:pt x="156957" y="0"/>
                </a:lnTo>
                <a:lnTo>
                  <a:pt x="5357823" y="0"/>
                </a:lnTo>
                <a:lnTo>
                  <a:pt x="5407357" y="8008"/>
                </a:lnTo>
                <a:lnTo>
                  <a:pt x="5450434" y="30293"/>
                </a:lnTo>
                <a:lnTo>
                  <a:pt x="5484439" y="64245"/>
                </a:lnTo>
                <a:lnTo>
                  <a:pt x="5506759" y="107254"/>
                </a:lnTo>
                <a:lnTo>
                  <a:pt x="5514780" y="156711"/>
                </a:lnTo>
                <a:lnTo>
                  <a:pt x="5514780" y="738638"/>
                </a:lnTo>
                <a:lnTo>
                  <a:pt x="5506759" y="788095"/>
                </a:lnTo>
                <a:lnTo>
                  <a:pt x="5484439" y="831104"/>
                </a:lnTo>
                <a:lnTo>
                  <a:pt x="5450434" y="865056"/>
                </a:lnTo>
                <a:lnTo>
                  <a:pt x="5407357" y="887341"/>
                </a:lnTo>
                <a:lnTo>
                  <a:pt x="5357823" y="895349"/>
                </a:lnTo>
                <a:close/>
              </a:path>
            </a:pathLst>
          </a:custGeom>
          <a:solidFill>
            <a:srgbClr val="FFDE58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256899" y="5636235"/>
            <a:ext cx="11800840" cy="904875"/>
            <a:chOff x="6256899" y="5636235"/>
            <a:chExt cx="11800840" cy="904875"/>
          </a:xfrm>
        </p:grpSpPr>
        <p:sp>
          <p:nvSpPr>
            <p:cNvPr id="18" name="object 18"/>
            <p:cNvSpPr/>
            <p:nvPr/>
          </p:nvSpPr>
          <p:spPr>
            <a:xfrm>
              <a:off x="6256899" y="5636235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0987" y="6042542"/>
              <a:ext cx="114300" cy="114299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257110" y="6837754"/>
            <a:ext cx="11800205" cy="866775"/>
            <a:chOff x="6257110" y="6837754"/>
            <a:chExt cx="11800205" cy="866775"/>
          </a:xfrm>
        </p:grpSpPr>
        <p:sp>
          <p:nvSpPr>
            <p:cNvPr id="21" name="object 21"/>
            <p:cNvSpPr/>
            <p:nvPr/>
          </p:nvSpPr>
          <p:spPr>
            <a:xfrm>
              <a:off x="6257110" y="6837754"/>
              <a:ext cx="11800205" cy="866775"/>
            </a:xfrm>
            <a:custGeom>
              <a:avLst/>
              <a:gdLst/>
              <a:ahLst/>
              <a:cxnLst/>
              <a:rect l="l" t="t" r="r" b="b"/>
              <a:pathLst>
                <a:path w="11800205" h="866775">
                  <a:moveTo>
                    <a:pt x="11643001" y="866774"/>
                  </a:moveTo>
                  <a:lnTo>
                    <a:pt x="156931" y="866774"/>
                  </a:lnTo>
                  <a:lnTo>
                    <a:pt x="107404" y="858722"/>
                  </a:lnTo>
                  <a:lnTo>
                    <a:pt x="64335" y="836313"/>
                  </a:lnTo>
                  <a:lnTo>
                    <a:pt x="30335" y="802173"/>
                  </a:lnTo>
                  <a:lnTo>
                    <a:pt x="8019" y="758925"/>
                  </a:lnTo>
                  <a:lnTo>
                    <a:pt x="0" y="709193"/>
                  </a:lnTo>
                  <a:lnTo>
                    <a:pt x="0" y="157581"/>
                  </a:lnTo>
                  <a:lnTo>
                    <a:pt x="8019" y="107849"/>
                  </a:lnTo>
                  <a:lnTo>
                    <a:pt x="30335" y="64601"/>
                  </a:lnTo>
                  <a:lnTo>
                    <a:pt x="64335" y="30461"/>
                  </a:lnTo>
                  <a:lnTo>
                    <a:pt x="107404" y="8052"/>
                  </a:lnTo>
                  <a:lnTo>
                    <a:pt x="156931" y="0"/>
                  </a:lnTo>
                  <a:lnTo>
                    <a:pt x="11643001" y="0"/>
                  </a:lnTo>
                  <a:lnTo>
                    <a:pt x="11692527" y="8052"/>
                  </a:lnTo>
                  <a:lnTo>
                    <a:pt x="11735597" y="30461"/>
                  </a:lnTo>
                  <a:lnTo>
                    <a:pt x="11769596" y="64601"/>
                  </a:lnTo>
                  <a:lnTo>
                    <a:pt x="11791913" y="107849"/>
                  </a:lnTo>
                  <a:lnTo>
                    <a:pt x="11799932" y="157581"/>
                  </a:lnTo>
                  <a:lnTo>
                    <a:pt x="11799932" y="709193"/>
                  </a:lnTo>
                  <a:lnTo>
                    <a:pt x="11791913" y="758925"/>
                  </a:lnTo>
                  <a:lnTo>
                    <a:pt x="11769596" y="802173"/>
                  </a:lnTo>
                  <a:lnTo>
                    <a:pt x="11735597" y="836313"/>
                  </a:lnTo>
                  <a:lnTo>
                    <a:pt x="11692527" y="858722"/>
                  </a:lnTo>
                  <a:lnTo>
                    <a:pt x="11643001" y="8667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7221680"/>
              <a:ext cx="114300" cy="114299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6203071" y="7957956"/>
            <a:ext cx="11800840" cy="904875"/>
            <a:chOff x="6203071" y="7957956"/>
            <a:chExt cx="11800840" cy="904875"/>
          </a:xfrm>
        </p:grpSpPr>
        <p:sp>
          <p:nvSpPr>
            <p:cNvPr id="24" name="object 24"/>
            <p:cNvSpPr/>
            <p:nvPr/>
          </p:nvSpPr>
          <p:spPr>
            <a:xfrm>
              <a:off x="6203071" y="7957956"/>
              <a:ext cx="11800840" cy="904875"/>
            </a:xfrm>
            <a:custGeom>
              <a:avLst/>
              <a:gdLst/>
              <a:ahLst/>
              <a:cxnLst/>
              <a:rect l="l" t="t" r="r" b="b"/>
              <a:pathLst>
                <a:path w="11800840" h="904875">
                  <a:moveTo>
                    <a:pt x="11643417" y="904874"/>
                  </a:moveTo>
                  <a:lnTo>
                    <a:pt x="156936" y="904874"/>
                  </a:lnTo>
                  <a:lnTo>
                    <a:pt x="107408" y="896832"/>
                  </a:lnTo>
                  <a:lnTo>
                    <a:pt x="64337" y="874453"/>
                  </a:lnTo>
                  <a:lnTo>
                    <a:pt x="30336" y="840357"/>
                  </a:lnTo>
                  <a:lnTo>
                    <a:pt x="8019" y="797166"/>
                  </a:lnTo>
                  <a:lnTo>
                    <a:pt x="0" y="747499"/>
                  </a:lnTo>
                  <a:lnTo>
                    <a:pt x="0" y="157374"/>
                  </a:lnTo>
                  <a:lnTo>
                    <a:pt x="8019" y="107708"/>
                  </a:lnTo>
                  <a:lnTo>
                    <a:pt x="30336" y="64517"/>
                  </a:lnTo>
                  <a:lnTo>
                    <a:pt x="64337" y="30421"/>
                  </a:lnTo>
                  <a:lnTo>
                    <a:pt x="107408" y="8042"/>
                  </a:lnTo>
                  <a:lnTo>
                    <a:pt x="156936" y="0"/>
                  </a:lnTo>
                  <a:lnTo>
                    <a:pt x="11643417" y="0"/>
                  </a:lnTo>
                  <a:lnTo>
                    <a:pt x="11692945" y="8042"/>
                  </a:lnTo>
                  <a:lnTo>
                    <a:pt x="11736016" y="30421"/>
                  </a:lnTo>
                  <a:lnTo>
                    <a:pt x="11770017" y="64517"/>
                  </a:lnTo>
                  <a:lnTo>
                    <a:pt x="11792334" y="107708"/>
                  </a:lnTo>
                  <a:lnTo>
                    <a:pt x="11800354" y="157374"/>
                  </a:lnTo>
                  <a:lnTo>
                    <a:pt x="11800354" y="747499"/>
                  </a:lnTo>
                  <a:lnTo>
                    <a:pt x="11792334" y="797166"/>
                  </a:lnTo>
                  <a:lnTo>
                    <a:pt x="11770017" y="840357"/>
                  </a:lnTo>
                  <a:lnTo>
                    <a:pt x="11736016" y="874453"/>
                  </a:lnTo>
                  <a:lnTo>
                    <a:pt x="11692945" y="896832"/>
                  </a:lnTo>
                  <a:lnTo>
                    <a:pt x="11643417" y="904874"/>
                  </a:lnTo>
                  <a:close/>
                </a:path>
              </a:pathLst>
            </a:custGeom>
            <a:solidFill>
              <a:srgbClr val="37B5FF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9125" y="8335783"/>
              <a:ext cx="114300" cy="11429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948575" y="3520289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6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887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935" y="3285840"/>
            <a:ext cx="5169535" cy="2785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45" dirty="0">
                <a:latin typeface="Trebuchet MS"/>
                <a:cs typeface="Trebuchet MS"/>
              </a:rPr>
              <a:t>Официальная</a:t>
            </a:r>
            <a:r>
              <a:rPr sz="2500" spc="-120" dirty="0">
                <a:latin typeface="Trebuchet MS"/>
                <a:cs typeface="Trebuchet MS"/>
              </a:rPr>
              <a:t> </a:t>
            </a:r>
            <a:r>
              <a:rPr sz="2500" spc="40" dirty="0">
                <a:latin typeface="Trebuchet MS"/>
                <a:cs typeface="Trebuchet MS"/>
              </a:rPr>
              <a:t>группа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10" dirty="0">
                <a:latin typeface="Trebuchet MS"/>
                <a:cs typeface="Trebuchet MS"/>
              </a:rPr>
              <a:t>"Смоленская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10" dirty="0">
                <a:latin typeface="Trebuchet MS"/>
                <a:cs typeface="Trebuchet MS"/>
              </a:rPr>
              <a:t>газета"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ВК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580"/>
              </a:spcBef>
            </a:pPr>
            <a:r>
              <a:rPr sz="2500" spc="45" dirty="0">
                <a:latin typeface="Trebuchet MS"/>
                <a:cs typeface="Trebuchet MS"/>
              </a:rPr>
              <a:t>Официальная</a:t>
            </a:r>
            <a:r>
              <a:rPr sz="2500" spc="-120" dirty="0">
                <a:latin typeface="Trebuchet MS"/>
                <a:cs typeface="Trebuchet MS"/>
              </a:rPr>
              <a:t> </a:t>
            </a:r>
            <a:r>
              <a:rPr sz="2500" spc="40" dirty="0">
                <a:latin typeface="Trebuchet MS"/>
                <a:cs typeface="Trebuchet MS"/>
              </a:rPr>
              <a:t>группа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10" dirty="0">
                <a:latin typeface="Trebuchet MS"/>
                <a:cs typeface="Trebuchet MS"/>
              </a:rPr>
              <a:t>"Смоленская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45" dirty="0">
                <a:latin typeface="Trebuchet MS"/>
                <a:cs typeface="Trebuchet MS"/>
              </a:rPr>
              <a:t>весна"</a:t>
            </a:r>
            <a:r>
              <a:rPr sz="2500" spc="-110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0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ВК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sz="2500" spc="30" dirty="0">
                <a:latin typeface="Trebuchet MS"/>
                <a:cs typeface="Trebuchet MS"/>
              </a:rPr>
              <a:t>"Край</a:t>
            </a:r>
            <a:r>
              <a:rPr sz="2500" spc="-120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Смоленский"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14" dirty="0">
                <a:latin typeface="Trebuchet MS"/>
                <a:cs typeface="Trebuchet MS"/>
              </a:rPr>
              <a:t> </a:t>
            </a:r>
            <a:r>
              <a:rPr sz="2500" dirty="0">
                <a:latin typeface="Trebuchet MS"/>
                <a:cs typeface="Trebuchet MS"/>
              </a:rPr>
              <a:t>Дзен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7935" y="6843852"/>
            <a:ext cx="360235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0" dirty="0">
                <a:latin typeface="Trebuchet MS"/>
                <a:cs typeface="Trebuchet MS"/>
              </a:rPr>
              <a:t>"Край</a:t>
            </a:r>
            <a:r>
              <a:rPr sz="2500" spc="-12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Смоленский"</a:t>
            </a:r>
            <a:r>
              <a:rPr sz="2500" spc="-125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</a:t>
            </a:r>
            <a:r>
              <a:rPr sz="2500" spc="-125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ВК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7935" y="7919853"/>
            <a:ext cx="313944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30" dirty="0">
                <a:latin typeface="Trebuchet MS"/>
                <a:cs typeface="Trebuchet MS"/>
              </a:rPr>
              <a:t>"Край</a:t>
            </a:r>
            <a:r>
              <a:rPr sz="2500" spc="-140" dirty="0">
                <a:latin typeface="Trebuchet MS"/>
                <a:cs typeface="Trebuchet MS"/>
              </a:rPr>
              <a:t> </a:t>
            </a:r>
            <a:r>
              <a:rPr sz="2500" spc="20" dirty="0">
                <a:latin typeface="Trebuchet MS"/>
                <a:cs typeface="Trebuchet MS"/>
              </a:rPr>
              <a:t>Смоленский"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20" dirty="0">
                <a:latin typeface="Trebuchet MS"/>
                <a:cs typeface="Trebuchet MS"/>
              </a:rPr>
              <a:t>в </a:t>
            </a:r>
            <a:r>
              <a:rPr sz="2500" spc="-735" dirty="0">
                <a:latin typeface="Trebuchet MS"/>
                <a:cs typeface="Trebuchet MS"/>
              </a:rPr>
              <a:t> </a:t>
            </a:r>
            <a:r>
              <a:rPr sz="2500" spc="10" dirty="0">
                <a:latin typeface="Trebuchet MS"/>
                <a:cs typeface="Trebuchet MS"/>
              </a:rPr>
              <a:t>Одноклассниках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48575" y="4749834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4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413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80436" y="5883823"/>
            <a:ext cx="2620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0" dirty="0">
                <a:latin typeface="Trebuchet MS"/>
                <a:cs typeface="Trebuchet MS"/>
              </a:rPr>
              <a:t>810</a:t>
            </a:r>
            <a:r>
              <a:rPr sz="2500" spc="-155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48575" y="7062962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1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714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48575" y="8177065"/>
            <a:ext cx="28835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14" dirty="0">
                <a:latin typeface="Trebuchet MS"/>
                <a:cs typeface="Trebuchet MS"/>
              </a:rPr>
              <a:t>1</a:t>
            </a:r>
            <a:r>
              <a:rPr sz="2500" spc="-135" dirty="0">
                <a:latin typeface="Trebuchet MS"/>
                <a:cs typeface="Trebuchet MS"/>
              </a:rPr>
              <a:t> </a:t>
            </a:r>
            <a:r>
              <a:rPr sz="2500" spc="110" dirty="0">
                <a:latin typeface="Trebuchet MS"/>
                <a:cs typeface="Trebuchet MS"/>
              </a:rPr>
              <a:t>435</a:t>
            </a:r>
            <a:r>
              <a:rPr sz="2500" spc="-130" dirty="0">
                <a:latin typeface="Trebuchet MS"/>
                <a:cs typeface="Trebuchet MS"/>
              </a:rPr>
              <a:t> </a:t>
            </a:r>
            <a:r>
              <a:rPr sz="2500" spc="50" dirty="0">
                <a:latin typeface="Trebuchet MS"/>
                <a:cs typeface="Trebuchet MS"/>
              </a:rPr>
              <a:t>подписчиков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A09323-DD94-4E19-83C0-DB601F468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361"/>
            <a:ext cx="1694592" cy="9414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4801</Words>
  <Application>Microsoft Office PowerPoint</Application>
  <PresentationFormat>Произвольный</PresentationFormat>
  <Paragraphs>374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Tahoma</vt:lpstr>
      <vt:lpstr>Trebuchet MS</vt:lpstr>
      <vt:lpstr>Verdana</vt:lpstr>
      <vt:lpstr>Office Theme</vt:lpstr>
      <vt:lpstr>Презентация PowerPoint</vt:lpstr>
      <vt:lpstr>Презентация PowerPoint</vt:lpstr>
      <vt:lpstr>ОСНОВА ДЛЯ РАЗРАБОТКИ ПРОЕКТА</vt:lpstr>
      <vt:lpstr>ОСНОВНОЕ СОДЕРЖАНИЕ КОНТЕНТА</vt:lpstr>
      <vt:lpstr>УНИКАЛЬНОСТЬ ПРОЕКТА. ВЛИЯНИЕ НА ЭФФЕКТИВНОСТЬ РЕАЛИЗАЦИИ И РЕЗУЛЬТАТЫ</vt:lpstr>
      <vt:lpstr>УНИКАЛЬНОСТЬ ПРОЕКТА. ВЛИЯНИЕ НА ЭФФЕКТИВНОСТЬ РЕАЛИЗАЦИИ И РЕЗУЛЬТАТЫ</vt:lpstr>
      <vt:lpstr>ЦЕЛЕВЫЕ ГРУППЫ ПРОЕКТА. ГРУППА 1</vt:lpstr>
      <vt:lpstr>ЦЕЛЕВЫЕ ГРУППЫ ПРОЕКТА. ГРУППА 2</vt:lpstr>
      <vt:lpstr>ЦЕЛЕВЫЕ ГРУППЫ ПРОЕКТА. ГРУППА 3 (Ч. 1)</vt:lpstr>
      <vt:lpstr>ЦЕЛЕВЫЕ ГРУППЫ ПРОЕКТА. ГРУППА 3 (Ч. 2)</vt:lpstr>
      <vt:lpstr>АКТУАЛЬНОСТЬ ПРОЕКТА. ВЫЯВЛЕННЫЕ ПРОБЛЕМЫ И ПОТРЕБНОСТИ ЦЕЛЕВЫХ ГРУПП</vt:lpstr>
      <vt:lpstr>АКТУАЛЬНОСТЬ ПРОЕКТА. ВЫЯВЛЕННЫЕ ПРОБЛЕМЫ И ПОТРЕБНОСТИ ЦЕЛЕВЫХ ГРУПП</vt:lpstr>
      <vt:lpstr>АКТУАЛЬНОСТЬ ПРОЕКТА. ВЫЯВЛЕННЫЕ ПРОБЛЕМЫ И ПОТРЕБНОСТИ ЦЕЛЕВЫХ ГРУПП</vt:lpstr>
      <vt:lpstr>АКТУАЛЬНОСТЬ ПРОЕКТА. ВЫЯВЛЕННЫЕ ПРОБЛЕМЫ И ПОТРЕБНОСТИ ЦЕЛЕВЫХ ГРУПП</vt:lpstr>
      <vt:lpstr>АКТУАЛЬНОСТЬ ПРОЕКТА. ВЫЯВЛЕННЫЕ ПРОБЛЕМЫ И ПОТРЕБНОСТИ ЦЕЛЕВЫХ ГРУПП</vt:lpstr>
      <vt:lpstr>ЦЕЛИ И ЗАДАЧИ</vt:lpstr>
      <vt:lpstr>МЕХАНИКА ПРОЕКТА. ЕЖЕНЕДЕЛЬНЫЕ ПРОГРАММЫ</vt:lpstr>
      <vt:lpstr>МЕХАНИКА ПРОЕКТА. ИНТЕРВЬЮ И РАДИОПУТЕШЕСТВИЯ</vt:lpstr>
      <vt:lpstr>МЕХАНИКА ПРОЕКТА. ВЫБОР "СКВОЗНЫХ" ТЕМ</vt:lpstr>
      <vt:lpstr>МЕХАНИКА ПРОЕКТА. "СКВОЗНЫЕ" ТЕМЫ</vt:lpstr>
      <vt:lpstr>МЕХАНИКА ПРОЕКТА. "СКВОЗНЫЕ" ТЕМЫ</vt:lpstr>
      <vt:lpstr>«СКВОЗНЫЕ» ТЕМЫ. ПРИМЕРЫ СИНОПСИСОВ ТЕМАТИЧЕСКИХ ВЫПУСКОВ</vt:lpstr>
      <vt:lpstr>«СКВОЗНЫЕ» ТЕМЫ. ПРИМЕРЫ СИНОПСИСОВ ТЕМАТИЧЕСКИХ ВЫПУСКОВ</vt:lpstr>
      <vt:lpstr>КРАЙ СМОЛЕНСКИЙ</vt:lpstr>
      <vt:lpstr>КОЛИЧЕСТВЕННЫЕ РЕЗУЛЬТАТЫ ПРОЕКТА (Ч. 1)</vt:lpstr>
      <vt:lpstr>КОЛИЧЕСТВЕННЫЕ РЕЗУЛЬТАТЫ ПРОЕКТА (Ч. 2)</vt:lpstr>
      <vt:lpstr>КОЛИЧЕСТВЕННЫЕ РЕЗУЛЬТАТЫ ПРОЕКТА (Ч. 3)</vt:lpstr>
      <vt:lpstr>КАЧЕСТВЕННЫЕ РЕЗУЛЬТАТЫ ПРОЕКТА</vt:lpstr>
      <vt:lpstr>КОМАНДА ПРОЕКТА</vt:lpstr>
      <vt:lpstr>КОМАНДА ПРОЕКТА</vt:lpstr>
      <vt:lpstr>Презентация PowerPoint</vt:lpstr>
      <vt:lpstr>Благодарим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и Синий Чистый Цифровой Продажи и Маркетинг Предложение Миссия и Цели Презентация</dc:title>
  <dc:creator>Илья Borkenus</dc:creator>
  <cp:keywords>DAFLBrGCNIw,BAD2WcFwg7s</cp:keywords>
  <cp:lastModifiedBy>Светлана Еремина</cp:lastModifiedBy>
  <cp:revision>5</cp:revision>
  <dcterms:created xsi:type="dcterms:W3CDTF">2023-06-25T10:04:32Z</dcterms:created>
  <dcterms:modified xsi:type="dcterms:W3CDTF">2023-06-30T09:48:09Z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2022-11-16T00:00:00Z</vt:filetime>
  </property>
  <property fmtid="{D5CDD505-2E9C-101B-9397-08002B2CF9AE}" pid="3" name="Creator">
    <vt:lpwstr>Canva</vt:lpwstr>
  </property>
  <property fmtid="{D5CDD505-2E9C-101B-9397-08002B2CF9AE}" pid="4" name="LastSaved">
    <vt:filetime>2022-11-16T00:00:00Z</vt:filetime>
  </property>
</Properties>
</file>